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aTl+AbJlh6ZSE+FxABfPNJ7mV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11"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hello, welcome on board. We are VDOT team 2. My name is J Here is my teammates  we will present on Jamestown ferry today </a:t>
            </a:r>
            <a:endParaRPr/>
          </a:p>
        </p:txBody>
      </p:sp>
      <p:sp>
        <p:nvSpPr>
          <p:cNvPr id="63" name="Google Shape;6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befbbcf05_5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befbbcf05_5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100"/>
              <a:buFont typeface="Arial"/>
              <a:buNone/>
            </a:pPr>
            <a:r>
              <a:rPr lang="en-US" sz="1100">
                <a:solidFill>
                  <a:srgbClr val="0E101A"/>
                </a:solidFill>
                <a:latin typeface="Times New Roman"/>
                <a:ea typeface="Times New Roman"/>
                <a:cs typeface="Times New Roman"/>
                <a:sym typeface="Times New Roman"/>
              </a:rPr>
              <a:t>We did some preliminary data exploration in Tableau and found that on average the total number of passengers peaks at 6 am and 3 pm with averages of 157 and 251 passengers respectively. When looking at just weekdays, the data seems to follow a similar trend with peaks at both 6 am and 3 pm, but when looking at just weekends there is only a peak at 3pm. Over the last 8 years, there were between 172 to 5668 total vehicles daily with the average being 2378. The busiest months for the ferry are May, June, and July with all three averaging above 2500 passengers a day. When looking at holidays and events, we found that memorial day was by far the busiest holiday with an average of 2930 vehicles. Also, William &amp; Mary Graduations are busier days for the ferry compared to spring breaks (Figure 4). </a:t>
            </a:r>
            <a:endParaRPr sz="1100">
              <a:solidFill>
                <a:srgbClr val="0E101A"/>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100">
              <a:solidFill>
                <a:srgbClr val="0E101A"/>
              </a:solidFill>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a:p>
        </p:txBody>
      </p:sp>
      <p:sp>
        <p:nvSpPr>
          <p:cNvPr id="136" name="Google Shape;136;g11befbbcf05_5_1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befbbcf05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befbbcf05_4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t>With the initial exploration of our dataset, we began to build a suitable model to predict the total number of vehicles for this ferry system. Because of the large time span of our selected dataset, the first feasible model that came to our mind was Time series. So Time series use historical data to infer the possibility of future changes. However, after preliminary analysis, we found that the dataset was not significantly stationary and there were numerous factors affecting the target variable other than just time. Therefore we thought about a multivariate time series model, although this model is theoretically feasible, the purpose is explaining more than predicting. And there are some holidays and school events occur different day each year, which also add difficulties to this model. </a:t>
            </a:r>
            <a:endParaRPr sz="1100"/>
          </a:p>
          <a:p>
            <a:pPr marL="0" lvl="0" indent="457200" algn="l" rtl="0">
              <a:lnSpc>
                <a:spcPct val="115000"/>
              </a:lnSpc>
              <a:spcBef>
                <a:spcPts val="0"/>
              </a:spcBef>
              <a:spcAft>
                <a:spcPts val="0"/>
              </a:spcAft>
              <a:buClr>
                <a:schemeClr val="dk1"/>
              </a:buClr>
              <a:buSzPts val="1100"/>
              <a:buFont typeface="Arial"/>
              <a:buNone/>
            </a:pPr>
            <a:endParaRPr sz="1100"/>
          </a:p>
          <a:p>
            <a:pPr marL="0" lvl="0" indent="457200" algn="l" rtl="0">
              <a:lnSpc>
                <a:spcPct val="115000"/>
              </a:lnSpc>
              <a:spcBef>
                <a:spcPts val="0"/>
              </a:spcBef>
              <a:spcAft>
                <a:spcPts val="0"/>
              </a:spcAft>
              <a:buClr>
                <a:schemeClr val="dk1"/>
              </a:buClr>
              <a:buSzPts val="1100"/>
              <a:buFont typeface="Arial"/>
              <a:buNone/>
            </a:pPr>
            <a:r>
              <a:rPr lang="en-US" sz="1100"/>
              <a:t>Then we considered multiple linear regression, which is basically a generalization of simple linear regression. However, the result shows that all variables are significant predictors, and it also failed the assumption check of linear regression. Since our predicted model is highly skewed, we also tried transformation of target variable and made the number square root of it. The model gave much better results, but it's kind of meaningless to interpret. Like we cannot say the future total number is square root of something. </a:t>
            </a:r>
            <a:endParaRPr sz="1100"/>
          </a:p>
          <a:p>
            <a:pPr marL="0" lvl="0" indent="0" algn="l" rtl="0">
              <a:spcBef>
                <a:spcPts val="360"/>
              </a:spcBef>
              <a:spcAft>
                <a:spcPts val="0"/>
              </a:spcAft>
              <a:buNone/>
            </a:pPr>
            <a:endParaRPr/>
          </a:p>
        </p:txBody>
      </p:sp>
      <p:sp>
        <p:nvSpPr>
          <p:cNvPr id="144" name="Google Shape;144;g11befbbcf05_4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9d0c77fba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9d0c77fba_3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t>We landed on XGBoost in the end. XGBoost is an optimized distributed gradient boosting library designed to be more efficient and flexible. Let’s get started with a simple tree model, as the picture showed here. Basically you choose the answer by answering yes or no questions one by one, and classify all the observations you have. XGBoost is doing the same thing, mapping between features and labels, but repeat tons of times until the best model is selected. </a:t>
            </a:r>
            <a:endParaRPr/>
          </a:p>
        </p:txBody>
      </p:sp>
      <p:sp>
        <p:nvSpPr>
          <p:cNvPr id="152" name="Google Shape;152;g129d0c77fba_3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befbbcf05_5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befbbcf05_5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t> So we start with a binary classification model to predict unusually high traffic days. For those days with total number of vehicles greater than 3000, we label it as a usually high traffic day, and the rest were normal days. The model shows temperature is the most significant predictor, and our target class is highly imbalanced</a:t>
            </a:r>
            <a:endParaRPr/>
          </a:p>
        </p:txBody>
      </p:sp>
      <p:sp>
        <p:nvSpPr>
          <p:cNvPr id="161" name="Google Shape;161;g11befbbcf05_5_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befbbcf05_5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befbbcf05_5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t>With the importance plot we just showed, we did this dashboard to show some relationship between important features of the top 100 days for total vehicles. From left to right, top to bottom, are temperature, day of week, school event, and month. So within these 100 days, we found many of days were Saturdays, in May, Memorial day, during Spring break for public school or graduation weekend for william and mary. </a:t>
            </a:r>
            <a:endParaRPr/>
          </a:p>
        </p:txBody>
      </p:sp>
      <p:sp>
        <p:nvSpPr>
          <p:cNvPr id="170" name="Google Shape;170;g11befbbcf05_5_2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befbbcf05_5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befbbcf05_5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t>So here is the predictions based on ‘unusually high traffic day model’. We predict by daily from May 11th to May 30, and the model gives that May 21st has a high probability to be a high traffic day, and please note that May 21 is our graduation day. Alright, I’ll pass it on to Eileanor for next model. </a:t>
            </a:r>
            <a:endParaRPr/>
          </a:p>
        </p:txBody>
      </p:sp>
      <p:sp>
        <p:nvSpPr>
          <p:cNvPr id="177" name="Google Shape;177;g11befbbcf05_5_9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befbbcf0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befbbcf05_5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Next we used an XGBoost regression model to predict the total number of vehicles on the ferry per hour. </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Our model produced a mean absolute error of 12.4 which means that on average, the predictions of our test set were off by about 12 vehicles per hour- 12 vehicles higher or lower than the actual amount. We would expect around the same for our future predictions.</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Graph shows the importance of the independent variables as predictors in our model. You can see that Hour is by far the most significant predictor of total vehicles by hour followed by the day of the week. </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This makes intuitive sense because as we saw from our data, there were two rush hour peaks during weekdays and one peak during weekends.</a:t>
            </a:r>
            <a:endParaRPr sz="1100">
              <a:latin typeface="Times New Roman"/>
              <a:ea typeface="Times New Roman"/>
              <a:cs typeface="Times New Roman"/>
              <a:sym typeface="Times New Roman"/>
            </a:endParaRPr>
          </a:p>
        </p:txBody>
      </p:sp>
      <p:sp>
        <p:nvSpPr>
          <p:cNvPr id="188" name="Google Shape;188;g11befbbcf05_5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befbbcf05_5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1befbbcf05_5_1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Font typeface="Times New Roman"/>
              <a:buChar char="-"/>
            </a:pPr>
            <a:r>
              <a:rPr lang="en-US" sz="1100">
                <a:latin typeface="Times New Roman"/>
                <a:ea typeface="Times New Roman"/>
                <a:cs typeface="Times New Roman"/>
                <a:sym typeface="Times New Roman"/>
              </a:rPr>
              <a:t>However, if we take out Hour from our model, month and temperature become the more important. As we saw with our historical data, there were more passengers in the summer months than in the winter and temperature is correlated with this.</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en-US" sz="1100">
                <a:latin typeface="Times New Roman"/>
                <a:ea typeface="Times New Roman"/>
                <a:cs typeface="Times New Roman"/>
                <a:sym typeface="Times New Roman"/>
              </a:rPr>
              <a:t>Year is also important which could be correlated with covid as most of the year of 2021 is marked in our dataset as a covid date</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en-US" sz="1100">
                <a:latin typeface="Times New Roman"/>
                <a:ea typeface="Times New Roman"/>
                <a:cs typeface="Times New Roman"/>
                <a:sym typeface="Times New Roman"/>
              </a:rPr>
              <a:t>Day of the week (weekdays vs weekends) we also saw a difference in the past data as well</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en-US" sz="1100">
                <a:latin typeface="Times New Roman"/>
                <a:ea typeface="Times New Roman"/>
                <a:cs typeface="Times New Roman"/>
                <a:sym typeface="Times New Roman"/>
              </a:rPr>
              <a:t>Holidays do have some effect and more so than in our daily prediction model which could mean that the hourly patterns we tend to see are disrupted on these days </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en-US" sz="1100">
                <a:latin typeface="Times New Roman"/>
                <a:ea typeface="Times New Roman"/>
                <a:cs typeface="Times New Roman"/>
                <a:sym typeface="Times New Roman"/>
              </a:rPr>
              <a:t>School events and snow did not contribute to the predictions so we took them out of our model. This could be due to the small number of data points for these features.</a:t>
            </a:r>
            <a:endParaRPr sz="1100">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en-US" sz="1100">
                <a:latin typeface="Times New Roman"/>
                <a:ea typeface="Times New Roman"/>
                <a:cs typeface="Times New Roman"/>
                <a:sym typeface="Times New Roman"/>
              </a:rPr>
              <a:t>Even though we’ve tested our model on 20% of the historical data we were given that our model was not trained on, we wanted to create additional trust for our model’s performance by showing a side-by-side comparison of our model’s predicted values with data from last month which we did not have access to until a few days ago…</a:t>
            </a:r>
            <a:endParaRPr/>
          </a:p>
        </p:txBody>
      </p:sp>
      <p:sp>
        <p:nvSpPr>
          <p:cNvPr id="197" name="Google Shape;197;g11befbbcf05_5_11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befbbcf05_3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1befbbcf05_3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400"/>
              <a:t>the reason show our total size by hour is some difference because our metrics mae score is an average score. we focus on the trend. Easter is on 4/17 this year we can check that day to see the pattern. </a:t>
            </a:r>
            <a:endParaRPr sz="1400"/>
          </a:p>
          <a:p>
            <a:pPr marL="0" lvl="0" indent="0" algn="l" rtl="0">
              <a:spcBef>
                <a:spcPts val="360"/>
              </a:spcBef>
              <a:spcAft>
                <a:spcPts val="0"/>
              </a:spcAft>
              <a:buNone/>
            </a:pPr>
            <a:r>
              <a:rPr lang="en-US"/>
              <a:t>15,17,23,6</a:t>
            </a:r>
            <a:endParaRPr/>
          </a:p>
        </p:txBody>
      </p:sp>
      <p:sp>
        <p:nvSpPr>
          <p:cNvPr id="205" name="Google Shape;205;g11befbbcf05_3_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befbbcf05_5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1befbbcf05_5_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360"/>
              </a:spcBef>
              <a:spcAft>
                <a:spcPts val="0"/>
              </a:spcAft>
              <a:buSzPts val="1400"/>
              <a:buChar char="-"/>
            </a:pPr>
            <a:r>
              <a:rPr lang="en-US"/>
              <a:t>This is Google’s predictive model that shows up when you google the Jamestown Ferry. </a:t>
            </a:r>
            <a:endParaRPr/>
          </a:p>
          <a:p>
            <a:pPr marL="457200" lvl="0" indent="-317500" algn="l" rtl="0">
              <a:spcBef>
                <a:spcPts val="0"/>
              </a:spcBef>
              <a:spcAft>
                <a:spcPts val="0"/>
              </a:spcAft>
              <a:buSzPts val="1400"/>
              <a:buChar char="-"/>
            </a:pPr>
            <a:r>
              <a:rPr lang="en-US"/>
              <a:t>While Google’s model shows similar trends to ours, theirs is more generalized, only showing relative levels of “business” averaged by day, our model is more detailed, predicting actual values of total vehicles up to 14 days in advance rather reliably</a:t>
            </a:r>
            <a:endParaRPr/>
          </a:p>
        </p:txBody>
      </p:sp>
      <p:sp>
        <p:nvSpPr>
          <p:cNvPr id="213" name="Google Shape;213;g11befbbcf05_5_9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bd49135f6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bd49135f6_1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 name="Google Shape;71;g11bd49135f6_1_1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befbbcf05_5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1befbbcf05_5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Font typeface="Times New Roman"/>
              <a:buChar char="-"/>
            </a:pPr>
            <a:r>
              <a:rPr lang="en-US" sz="1100">
                <a:latin typeface="Times New Roman"/>
                <a:ea typeface="Times New Roman"/>
                <a:cs typeface="Times New Roman"/>
                <a:sym typeface="Times New Roman"/>
              </a:rPr>
              <a:t>We used R Shiny to create a user interface that allows for real time interaction with our model. </a:t>
            </a:r>
            <a:endParaRPr sz="1100">
              <a:latin typeface="Times New Roman"/>
              <a:ea typeface="Times New Roman"/>
              <a:cs typeface="Times New Roman"/>
              <a:sym typeface="Times New Roman"/>
            </a:endParaRPr>
          </a:p>
          <a:p>
            <a:pPr marL="457200" lvl="0" indent="-298450" algn="l" rtl="0">
              <a:spcBef>
                <a:spcPts val="0"/>
              </a:spcBef>
              <a:spcAft>
                <a:spcPts val="0"/>
              </a:spcAft>
              <a:buSzPts val="1100"/>
              <a:buFont typeface="Times New Roman"/>
              <a:buChar char="-"/>
            </a:pPr>
            <a:r>
              <a:rPr lang="en-US" sz="1100">
                <a:latin typeface="Times New Roman"/>
                <a:ea typeface="Times New Roman"/>
                <a:cs typeface="Times New Roman"/>
                <a:sym typeface="Times New Roman"/>
              </a:rPr>
              <a:t>Through the interface, the user can select a date up to 14 days in advance of the current date and view a bar chart of predicted vehicles per hour for that day. </a:t>
            </a:r>
            <a:endParaRPr sz="1100">
              <a:latin typeface="Times New Roman"/>
              <a:ea typeface="Times New Roman"/>
              <a:cs typeface="Times New Roman"/>
              <a:sym typeface="Times New Roman"/>
            </a:endParaRPr>
          </a:p>
          <a:p>
            <a:pPr marL="457200" lvl="0" indent="-298450" algn="l" rtl="0">
              <a:spcBef>
                <a:spcPts val="0"/>
              </a:spcBef>
              <a:spcAft>
                <a:spcPts val="0"/>
              </a:spcAft>
              <a:buSzPts val="1100"/>
              <a:buFont typeface="Times New Roman"/>
              <a:buChar char="-"/>
            </a:pPr>
            <a:r>
              <a:rPr lang="en-US" sz="1100">
                <a:latin typeface="Times New Roman"/>
                <a:ea typeface="Times New Roman"/>
                <a:cs typeface="Times New Roman"/>
                <a:sym typeface="Times New Roman"/>
              </a:rPr>
              <a:t>When accessed, predictive data for the next 14 days is created , the model is loaded, and the hourly vehicle numbers are predicted and visualized.</a:t>
            </a:r>
            <a:endParaRPr sz="1100">
              <a:latin typeface="Times New Roman"/>
              <a:ea typeface="Times New Roman"/>
              <a:cs typeface="Times New Roman"/>
              <a:sym typeface="Times New Roman"/>
            </a:endParaRPr>
          </a:p>
          <a:p>
            <a:pPr marL="457200" lvl="0" indent="-298450" algn="l" rtl="0">
              <a:spcBef>
                <a:spcPts val="0"/>
              </a:spcBef>
              <a:spcAft>
                <a:spcPts val="0"/>
              </a:spcAft>
              <a:buSzPts val="1100"/>
              <a:buFont typeface="Times New Roman"/>
              <a:buChar char="-"/>
            </a:pPr>
            <a:r>
              <a:rPr lang="en-US" sz="1100">
                <a:latin typeface="Times New Roman"/>
                <a:ea typeface="Times New Roman"/>
                <a:cs typeface="Times New Roman"/>
                <a:sym typeface="Times New Roman"/>
              </a:rPr>
              <a:t>Demo it for you</a:t>
            </a:r>
            <a:endParaRPr sz="1100">
              <a:latin typeface="Times New Roman"/>
              <a:ea typeface="Times New Roman"/>
              <a:cs typeface="Times New Roman"/>
              <a:sym typeface="Times New Roman"/>
            </a:endParaRPr>
          </a:p>
        </p:txBody>
      </p:sp>
      <p:sp>
        <p:nvSpPr>
          <p:cNvPr id="222" name="Google Shape;222;g11befbbcf05_5_4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befbbcf05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1befbbcf05_1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1" name="Google Shape;231;g11befbbcf05_1_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29d0c77fba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29d0c77fba_1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g129d0c77fba_1_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befbbcf05_5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befbbcf05_5_1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a:t>To sum everything up, the use of XGBoost allowed us to have a accurate model. Our MAE, being just above 12, meaning our model was only off by 12 cars plus-minus for every hour. Also, the model's ability to predict days that will be higher in traffic and hourly prediction together should reduce cars left on the dock. We also created a app using the Shiny package in R to visualize our model's predictions to provide intuitive insights into the possible traffic at a given hour of the day. As presented in previous slides, our model might not have done an excellent job of predicting the exact number of total vehicles. Nevertheless, we believe that it did an excellent job of portraying predicted patterns or trends of the traffic hourly in order to inform the public which hours they may want to avoid the ferry. </a:t>
            </a:r>
            <a:endParaRPr/>
          </a:p>
          <a:p>
            <a:pPr marL="0" lvl="0" indent="0" algn="l" rtl="0">
              <a:spcBef>
                <a:spcPts val="360"/>
              </a:spcBef>
              <a:spcAft>
                <a:spcPts val="0"/>
              </a:spcAft>
              <a:buNone/>
            </a:pPr>
            <a:endParaRPr/>
          </a:p>
        </p:txBody>
      </p:sp>
      <p:sp>
        <p:nvSpPr>
          <p:cNvPr id="248" name="Google Shape;248;g11befbbcf05_5_106: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befbbcf05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1befbbcf05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6" name="Google Shape;256;g11befbbcf05_2_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600">
                <a:latin typeface="Times New Roman"/>
                <a:ea typeface="Times New Roman"/>
                <a:cs typeface="Times New Roman"/>
                <a:sym typeface="Times New Roman"/>
              </a:rPr>
              <a:t>The ferries run between J and S since 1945.There are 4 ferries and they can hold the cars size between 50 to 70.  The ferries can transport cars, buses, trucks, pedestrians, and cyclists</a:t>
            </a:r>
            <a:r>
              <a:rPr lang="en-US" sz="1600"/>
              <a:t>. </a:t>
            </a:r>
            <a:r>
              <a:rPr lang="en-US" sz="1600">
                <a:solidFill>
                  <a:srgbClr val="222222"/>
                </a:solidFill>
                <a:highlight>
                  <a:schemeClr val="lt1"/>
                </a:highlight>
              </a:rPr>
              <a:t> It runs all day everyday. </a:t>
            </a:r>
            <a:r>
              <a:rPr lang="en-US" sz="1600">
                <a:solidFill>
                  <a:srgbClr val="222222"/>
                </a:solidFill>
                <a:highlight>
                  <a:srgbClr val="FFFFFF"/>
                </a:highlight>
              </a:rPr>
              <a:t>Jamestown ferry is the only 24-hour state-run ferry in Virginia.</a:t>
            </a:r>
            <a:endParaRPr sz="1600"/>
          </a:p>
        </p:txBody>
      </p:sp>
      <p:sp>
        <p:nvSpPr>
          <p:cNvPr id="79" name="Google Shape;7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bd49135f6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bd49135f6_1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300">
                <a:latin typeface="Times New Roman"/>
                <a:ea typeface="Times New Roman"/>
                <a:cs typeface="Times New Roman"/>
                <a:sym typeface="Times New Roman"/>
              </a:rPr>
              <a:t> First we predict total traffic by hour. The ferry traffic depends on the weather, holidays, special events, rush hours, weekdays, months, and other factors. In 2020, Covid is another feature need to think about.</a:t>
            </a:r>
            <a:endParaRPr/>
          </a:p>
        </p:txBody>
      </p:sp>
      <p:sp>
        <p:nvSpPr>
          <p:cNvPr id="88" name="Google Shape;88;g11bd49135f6_1_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befbbcf05_5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befbbcf05_5_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100"/>
              <a:buFont typeface="Arial"/>
              <a:buNone/>
            </a:pPr>
            <a:r>
              <a:rPr lang="en-US" sz="1300">
                <a:solidFill>
                  <a:srgbClr val="0E101A"/>
                </a:solidFill>
                <a:latin typeface="Times New Roman"/>
                <a:ea typeface="Times New Roman"/>
                <a:cs typeface="Times New Roman"/>
                <a:sym typeface="Times New Roman"/>
              </a:rPr>
              <a:t>Jamestown Ferry provided us with monthly excel files from January 2012 to March 2022. For most months, we received both a monthly report and daily traffic excel. For some of the years, a computing sheet was found within the traffic file. Each sheet for each month was formatted differently. For ease of data collection and accuracy we extracted data from the Daily Traffic sheet for the months between February 2014 and March 2022.</a:t>
            </a: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US" sz="1300">
                <a:solidFill>
                  <a:srgbClr val="0E101A"/>
                </a:solidFill>
                <a:latin typeface="Times New Roman"/>
                <a:ea typeface="Times New Roman"/>
                <a:cs typeface="Times New Roman"/>
                <a:sym typeface="Times New Roman"/>
              </a:rPr>
              <a:t>We aggregated all data for each trip which resulted in 170,398 rows of data. We aggregated by hour which reduced the dataset to about 70,000 rows</a:t>
            </a:r>
            <a:endParaRPr sz="1300">
              <a:solidFill>
                <a:srgbClr val="0E101A"/>
              </a:solidFill>
              <a:latin typeface="Times New Roman"/>
              <a:ea typeface="Times New Roman"/>
              <a:cs typeface="Times New Roman"/>
              <a:sym typeface="Times New Roman"/>
            </a:endParaRPr>
          </a:p>
        </p:txBody>
      </p:sp>
      <p:sp>
        <p:nvSpPr>
          <p:cNvPr id="96" name="Google Shape;96;g11befbbcf05_5_56: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befbbcf05_5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1befbbcf05_5_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100"/>
              <a:buFont typeface="Arial"/>
              <a:buNone/>
            </a:pPr>
            <a:r>
              <a:rPr lang="en-US" sz="1300">
                <a:solidFill>
                  <a:srgbClr val="0E101A"/>
                </a:solidFill>
                <a:latin typeface="Times New Roman"/>
                <a:ea typeface="Times New Roman"/>
                <a:cs typeface="Times New Roman"/>
                <a:sym typeface="Times New Roman"/>
              </a:rPr>
              <a:t>We wrote a python script to extract the onboarding vehicles, date, and hour data from the Daily Traffic excel sheet. We then cleaned and transposed the data using numpy and pandas. We later used Python’s </a:t>
            </a:r>
            <a:r>
              <a:rPr lang="en-US" sz="1300" i="1">
                <a:solidFill>
                  <a:srgbClr val="0E101A"/>
                </a:solidFill>
                <a:latin typeface="Times New Roman"/>
                <a:ea typeface="Times New Roman"/>
                <a:cs typeface="Times New Roman"/>
                <a:sym typeface="Times New Roman"/>
              </a:rPr>
              <a:t>os</a:t>
            </a:r>
            <a:r>
              <a:rPr lang="en-US" sz="1300">
                <a:solidFill>
                  <a:srgbClr val="0E101A"/>
                </a:solidFill>
                <a:latin typeface="Times New Roman"/>
                <a:ea typeface="Times New Roman"/>
                <a:cs typeface="Times New Roman"/>
                <a:sym typeface="Times New Roman"/>
              </a:rPr>
              <a:t> package to loop through our extraction code for each excel file and export a csv.</a:t>
            </a:r>
            <a:endParaRPr sz="1400"/>
          </a:p>
        </p:txBody>
      </p:sp>
      <p:sp>
        <p:nvSpPr>
          <p:cNvPr id="104" name="Google Shape;104;g11befbbcf05_5_6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befbbcf05_5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befbbcf05_5_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100"/>
              <a:buFont typeface="Arial"/>
              <a:buNone/>
            </a:pPr>
            <a:r>
              <a:rPr lang="en-US" sz="1300">
                <a:latin typeface="Times New Roman"/>
                <a:ea typeface="Times New Roman"/>
                <a:cs typeface="Times New Roman"/>
                <a:sym typeface="Times New Roman"/>
              </a:rPr>
              <a:t>To add additional predictive features, we expanded on the date. We split the date column into month (1-12), day(1-31), and year(2014-2022). We also expanded to additional columns for week number (1-52), day of the week (1-7), week day (Sun-Mon), and the count of the weekdays (1-5).</a:t>
            </a:r>
            <a:endParaRPr sz="1400"/>
          </a:p>
        </p:txBody>
      </p:sp>
      <p:sp>
        <p:nvSpPr>
          <p:cNvPr id="112" name="Google Shape;112;g11befbbcf05_5_73: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befbbcf05_5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befbbcf05_5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r>
              <a:rPr lang="en-US" sz="1100">
                <a:solidFill>
                  <a:srgbClr val="0E101A"/>
                </a:solidFill>
                <a:latin typeface="Times New Roman"/>
                <a:ea typeface="Times New Roman"/>
                <a:cs typeface="Times New Roman"/>
                <a:sym typeface="Times New Roman"/>
              </a:rPr>
              <a:t>W</a:t>
            </a:r>
            <a:r>
              <a:rPr lang="en-US" sz="1300">
                <a:solidFill>
                  <a:srgbClr val="0E101A"/>
                </a:solidFill>
                <a:latin typeface="Times New Roman"/>
                <a:ea typeface="Times New Roman"/>
                <a:cs typeface="Times New Roman"/>
                <a:sym typeface="Times New Roman"/>
              </a:rPr>
              <a:t>e created a spreadsheet of dates of federal and state holidays for the past 8 years. This included holidays such as Memorial Day, Independence Day, Veterans Day, and Christmas Day, etc.</a:t>
            </a: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None/>
            </a:pP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None/>
            </a:pPr>
            <a:r>
              <a:rPr lang="en-US" sz="1300">
                <a:solidFill>
                  <a:srgbClr val="0E101A"/>
                </a:solidFill>
                <a:latin typeface="Times New Roman"/>
                <a:ea typeface="Times New Roman"/>
                <a:cs typeface="Times New Roman"/>
                <a:sym typeface="Times New Roman"/>
              </a:rPr>
              <a:t>We downloaded weather data from the Visual Crossing weather data service for each day for the past eight years and extracted information on temperature, wind speed, snow, and precipitation. </a:t>
            </a: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None/>
            </a:pP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None/>
            </a:pPr>
            <a:r>
              <a:rPr lang="en-US" sz="1300">
                <a:solidFill>
                  <a:srgbClr val="0E101A"/>
                </a:solidFill>
                <a:latin typeface="Times New Roman"/>
                <a:ea typeface="Times New Roman"/>
                <a:cs typeface="Times New Roman"/>
                <a:sym typeface="Times New Roman"/>
              </a:rPr>
              <a:t>We also created a spreadsheet of school events in the past 8 years such as spring break for both william and Mary and public schools, and William and Mary Graduation Weekend. </a:t>
            </a:r>
            <a:endParaRPr sz="1300">
              <a:solidFill>
                <a:srgbClr val="0E101A"/>
              </a:solidFill>
              <a:latin typeface="Times New Roman"/>
              <a:ea typeface="Times New Roman"/>
              <a:cs typeface="Times New Roman"/>
              <a:sym typeface="Times New Roman"/>
            </a:endParaRPr>
          </a:p>
          <a:p>
            <a:pPr marL="0" lvl="0" indent="0" algn="just" rtl="0">
              <a:spcBef>
                <a:spcPts val="0"/>
              </a:spcBef>
              <a:spcAft>
                <a:spcPts val="0"/>
              </a:spcAft>
              <a:buNone/>
            </a:pPr>
            <a:r>
              <a:rPr lang="en-US" sz="1100">
                <a:solidFill>
                  <a:srgbClr val="0E101A"/>
                </a:solidFill>
                <a:latin typeface="Times New Roman"/>
                <a:ea typeface="Times New Roman"/>
                <a:cs typeface="Times New Roman"/>
                <a:sym typeface="Times New Roman"/>
              </a:rPr>
              <a:t> </a:t>
            </a:r>
            <a:endParaRPr sz="1100">
              <a:solidFill>
                <a:srgbClr val="0E101A"/>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100">
              <a:solidFill>
                <a:srgbClr val="0E101A"/>
              </a:solidFill>
              <a:latin typeface="Times New Roman"/>
              <a:ea typeface="Times New Roman"/>
              <a:cs typeface="Times New Roman"/>
              <a:sym typeface="Times New Roman"/>
            </a:endParaRPr>
          </a:p>
        </p:txBody>
      </p:sp>
      <p:sp>
        <p:nvSpPr>
          <p:cNvPr id="120" name="Google Shape;120;g11befbbcf05_5_8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befbbcf05_5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befbbcf05_5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100"/>
              <a:buFont typeface="Arial"/>
              <a:buNone/>
            </a:pPr>
            <a:r>
              <a:rPr lang="en-US" sz="1300"/>
              <a:t>Here you can see our final data set used to create our model. We combined all the previous data sets and made this one. </a:t>
            </a:r>
            <a:endParaRPr sz="1300"/>
          </a:p>
        </p:txBody>
      </p:sp>
      <p:sp>
        <p:nvSpPr>
          <p:cNvPr id="128" name="Google Shape;128;g11befbbcf05_5_4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pic>
        <p:nvPicPr>
          <p:cNvPr id="15" name="Google Shape;15;p5" descr="Powerpointslidemasterback-01.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6" name="Google Shape;16;p5"/>
          <p:cNvSpPr txBox="1">
            <a:spLocks noGrp="1"/>
          </p:cNvSpPr>
          <p:nvPr>
            <p:ph type="ctrTitle"/>
          </p:nvPr>
        </p:nvSpPr>
        <p:spPr>
          <a:xfrm>
            <a:off x="2209800" y="3505200"/>
            <a:ext cx="64008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2209800" y="5029200"/>
            <a:ext cx="3505200" cy="990600"/>
          </a:xfrm>
          <a:prstGeom prst="rect">
            <a:avLst/>
          </a:prstGeom>
          <a:noFill/>
          <a:ln>
            <a:noFill/>
          </a:ln>
        </p:spPr>
        <p:txBody>
          <a:bodyPr spcFirstLastPara="1" wrap="square" lIns="91425" tIns="45700" rIns="91425" bIns="45700" anchor="t" anchorCtr="0">
            <a:noAutofit/>
          </a:bodyPr>
          <a:lstStyle>
            <a:lvl1pPr lvl="0" algn="l">
              <a:spcBef>
                <a:spcPts val="280"/>
              </a:spcBef>
              <a:spcAft>
                <a:spcPts val="0"/>
              </a:spcAft>
              <a:buSzPts val="1400"/>
              <a:buNone/>
              <a:defRPr sz="1400" b="0">
                <a:solidFill>
                  <a:srgbClr val="00408D"/>
                </a:solidFill>
              </a:defRPr>
            </a:lvl1pPr>
            <a:lvl2pPr lvl="1" algn="l">
              <a:spcBef>
                <a:spcPts val="360"/>
              </a:spcBef>
              <a:spcAft>
                <a:spcPts val="0"/>
              </a:spcAft>
              <a:buSzPts val="1400"/>
              <a:buNone/>
              <a:defRPr/>
            </a:lvl2pPr>
            <a:lvl3pPr lvl="2" algn="l">
              <a:spcBef>
                <a:spcPts val="360"/>
              </a:spcBef>
              <a:spcAft>
                <a:spcPts val="0"/>
              </a:spcAft>
              <a:buClr>
                <a:srgbClr val="00408D"/>
              </a:buClr>
              <a:buSzPts val="1800"/>
              <a:buChar char="•"/>
              <a:defRPr/>
            </a:lvl3pPr>
            <a:lvl4pPr lvl="3" algn="l">
              <a:spcBef>
                <a:spcPts val="360"/>
              </a:spcBef>
              <a:spcAft>
                <a:spcPts val="0"/>
              </a:spcAft>
              <a:buClr>
                <a:srgbClr val="00408D"/>
              </a:buClr>
              <a:buSzPts val="1800"/>
              <a:buChar char="–"/>
              <a:defRPr/>
            </a:lvl4pPr>
            <a:lvl5pPr lvl="4" algn="l">
              <a:spcBef>
                <a:spcPts val="360"/>
              </a:spcBef>
              <a:spcAft>
                <a:spcPts val="0"/>
              </a:spcAft>
              <a:buClr>
                <a:srgbClr val="00408D"/>
              </a:buClr>
              <a:buSzPts val="1800"/>
              <a:buChar char="»"/>
              <a:defRPr/>
            </a:lvl5pPr>
            <a:lvl6pPr lvl="5" algn="l">
              <a:spcBef>
                <a:spcPts val="360"/>
              </a:spcBef>
              <a:spcAft>
                <a:spcPts val="0"/>
              </a:spcAft>
              <a:buClr>
                <a:srgbClr val="00408D"/>
              </a:buClr>
              <a:buSzPts val="1800"/>
              <a:buChar char="»"/>
              <a:defRPr/>
            </a:lvl6pPr>
            <a:lvl7pPr lvl="6" algn="l">
              <a:spcBef>
                <a:spcPts val="360"/>
              </a:spcBef>
              <a:spcAft>
                <a:spcPts val="0"/>
              </a:spcAft>
              <a:buClr>
                <a:srgbClr val="00408D"/>
              </a:buClr>
              <a:buSzPts val="1800"/>
              <a:buChar char="»"/>
              <a:defRPr/>
            </a:lvl7pPr>
            <a:lvl8pPr lvl="7" algn="l">
              <a:spcBef>
                <a:spcPts val="360"/>
              </a:spcBef>
              <a:spcAft>
                <a:spcPts val="0"/>
              </a:spcAft>
              <a:buClr>
                <a:srgbClr val="00408D"/>
              </a:buClr>
              <a:buSzPts val="1800"/>
              <a:buChar char="»"/>
              <a:defRPr/>
            </a:lvl8pPr>
            <a:lvl9pPr lvl="8" algn="l">
              <a:spcBef>
                <a:spcPts val="360"/>
              </a:spcBef>
              <a:spcAft>
                <a:spcPts val="0"/>
              </a:spcAft>
              <a:buClr>
                <a:srgbClr val="00408D"/>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2133600" y="228600"/>
            <a:ext cx="6705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14"/>
          <p:cNvSpPr txBox="1">
            <a:spLocks noGrp="1"/>
          </p:cNvSpPr>
          <p:nvPr>
            <p:ph type="body" idx="1"/>
          </p:nvPr>
        </p:nvSpPr>
        <p:spPr>
          <a:xfrm rot="5400000">
            <a:off x="2476500" y="-419100"/>
            <a:ext cx="4343400" cy="83820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00"/>
              <a:buNone/>
              <a:defRPr/>
            </a:lvl1pPr>
            <a:lvl2pPr marL="914400" lvl="1" indent="-228600" algn="l">
              <a:spcBef>
                <a:spcPts val="360"/>
              </a:spcBef>
              <a:spcAft>
                <a:spcPts val="0"/>
              </a:spcAft>
              <a:buSzPts val="1400"/>
              <a:buNone/>
              <a:defRPr/>
            </a:lvl2pPr>
            <a:lvl3pPr marL="1371600" lvl="2" indent="-342900" algn="l">
              <a:spcBef>
                <a:spcPts val="360"/>
              </a:spcBef>
              <a:spcAft>
                <a:spcPts val="0"/>
              </a:spcAft>
              <a:buClr>
                <a:srgbClr val="00408D"/>
              </a:buClr>
              <a:buSzPts val="1800"/>
              <a:buChar char="•"/>
              <a:defRPr/>
            </a:lvl3pPr>
            <a:lvl4pPr marL="1828800" lvl="3" indent="-342900" algn="l">
              <a:spcBef>
                <a:spcPts val="360"/>
              </a:spcBef>
              <a:spcAft>
                <a:spcPts val="0"/>
              </a:spcAft>
              <a:buClr>
                <a:srgbClr val="00408D"/>
              </a:buClr>
              <a:buSzPts val="1800"/>
              <a:buChar char="–"/>
              <a:defRPr/>
            </a:lvl4pPr>
            <a:lvl5pPr marL="2286000" lvl="4" indent="-342900" algn="l">
              <a:spcBef>
                <a:spcPts val="360"/>
              </a:spcBef>
              <a:spcAft>
                <a:spcPts val="0"/>
              </a:spcAft>
              <a:buClr>
                <a:srgbClr val="00408D"/>
              </a:buClr>
              <a:buSzPts val="1800"/>
              <a:buChar char="»"/>
              <a:defRPr/>
            </a:lvl5pPr>
            <a:lvl6pPr marL="2743200" lvl="5" indent="-342900" algn="l">
              <a:spcBef>
                <a:spcPts val="360"/>
              </a:spcBef>
              <a:spcAft>
                <a:spcPts val="0"/>
              </a:spcAft>
              <a:buClr>
                <a:srgbClr val="00408D"/>
              </a:buClr>
              <a:buSzPts val="1800"/>
              <a:buChar char="»"/>
              <a:defRPr/>
            </a:lvl6pPr>
            <a:lvl7pPr marL="3200400" lvl="6" indent="-342900" algn="l">
              <a:spcBef>
                <a:spcPts val="360"/>
              </a:spcBef>
              <a:spcAft>
                <a:spcPts val="0"/>
              </a:spcAft>
              <a:buClr>
                <a:srgbClr val="00408D"/>
              </a:buClr>
              <a:buSzPts val="1800"/>
              <a:buChar char="»"/>
              <a:defRPr/>
            </a:lvl7pPr>
            <a:lvl8pPr marL="3657600" lvl="7" indent="-342900" algn="l">
              <a:spcBef>
                <a:spcPts val="360"/>
              </a:spcBef>
              <a:spcAft>
                <a:spcPts val="0"/>
              </a:spcAft>
              <a:buClr>
                <a:srgbClr val="00408D"/>
              </a:buClr>
              <a:buSzPts val="1800"/>
              <a:buChar char="»"/>
              <a:defRPr/>
            </a:lvl8pPr>
            <a:lvl9pPr marL="4114800" lvl="8" indent="-342900" algn="l">
              <a:spcBef>
                <a:spcPts val="360"/>
              </a:spcBef>
              <a:spcAft>
                <a:spcPts val="0"/>
              </a:spcAft>
              <a:buClr>
                <a:srgbClr val="00408D"/>
              </a:buClr>
              <a:buSzPts val="1800"/>
              <a:buChar char="»"/>
              <a:defRPr/>
            </a:lvl9pPr>
          </a:lstStyle>
          <a:p>
            <a:endParaRPr/>
          </a:p>
        </p:txBody>
      </p:sp>
      <p:sp>
        <p:nvSpPr>
          <p:cNvPr id="56" name="Google Shape;56;p14"/>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rot="5400000">
            <a:off x="4933950" y="2038350"/>
            <a:ext cx="5715000" cy="20955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15"/>
          <p:cNvSpPr txBox="1">
            <a:spLocks noGrp="1"/>
          </p:cNvSpPr>
          <p:nvPr>
            <p:ph type="body" idx="1"/>
          </p:nvPr>
        </p:nvSpPr>
        <p:spPr>
          <a:xfrm rot="5400000">
            <a:off x="666750" y="19050"/>
            <a:ext cx="5715000" cy="61341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00"/>
              <a:buNone/>
              <a:defRPr/>
            </a:lvl1pPr>
            <a:lvl2pPr marL="914400" lvl="1" indent="-228600" algn="l">
              <a:spcBef>
                <a:spcPts val="360"/>
              </a:spcBef>
              <a:spcAft>
                <a:spcPts val="0"/>
              </a:spcAft>
              <a:buSzPts val="1400"/>
              <a:buNone/>
              <a:defRPr/>
            </a:lvl2pPr>
            <a:lvl3pPr marL="1371600" lvl="2" indent="-342900" algn="l">
              <a:spcBef>
                <a:spcPts val="360"/>
              </a:spcBef>
              <a:spcAft>
                <a:spcPts val="0"/>
              </a:spcAft>
              <a:buClr>
                <a:srgbClr val="00408D"/>
              </a:buClr>
              <a:buSzPts val="1800"/>
              <a:buChar char="•"/>
              <a:defRPr/>
            </a:lvl3pPr>
            <a:lvl4pPr marL="1828800" lvl="3" indent="-342900" algn="l">
              <a:spcBef>
                <a:spcPts val="360"/>
              </a:spcBef>
              <a:spcAft>
                <a:spcPts val="0"/>
              </a:spcAft>
              <a:buClr>
                <a:srgbClr val="00408D"/>
              </a:buClr>
              <a:buSzPts val="1800"/>
              <a:buChar char="–"/>
              <a:defRPr/>
            </a:lvl4pPr>
            <a:lvl5pPr marL="2286000" lvl="4" indent="-342900" algn="l">
              <a:spcBef>
                <a:spcPts val="360"/>
              </a:spcBef>
              <a:spcAft>
                <a:spcPts val="0"/>
              </a:spcAft>
              <a:buClr>
                <a:srgbClr val="00408D"/>
              </a:buClr>
              <a:buSzPts val="1800"/>
              <a:buChar char="»"/>
              <a:defRPr/>
            </a:lvl5pPr>
            <a:lvl6pPr marL="2743200" lvl="5" indent="-342900" algn="l">
              <a:spcBef>
                <a:spcPts val="360"/>
              </a:spcBef>
              <a:spcAft>
                <a:spcPts val="0"/>
              </a:spcAft>
              <a:buClr>
                <a:srgbClr val="00408D"/>
              </a:buClr>
              <a:buSzPts val="1800"/>
              <a:buChar char="»"/>
              <a:defRPr/>
            </a:lvl6pPr>
            <a:lvl7pPr marL="3200400" lvl="6" indent="-342900" algn="l">
              <a:spcBef>
                <a:spcPts val="360"/>
              </a:spcBef>
              <a:spcAft>
                <a:spcPts val="0"/>
              </a:spcAft>
              <a:buClr>
                <a:srgbClr val="00408D"/>
              </a:buClr>
              <a:buSzPts val="1800"/>
              <a:buChar char="»"/>
              <a:defRPr/>
            </a:lvl7pPr>
            <a:lvl8pPr marL="3657600" lvl="7" indent="-342900" algn="l">
              <a:spcBef>
                <a:spcPts val="360"/>
              </a:spcBef>
              <a:spcAft>
                <a:spcPts val="0"/>
              </a:spcAft>
              <a:buClr>
                <a:srgbClr val="00408D"/>
              </a:buClr>
              <a:buSzPts val="1800"/>
              <a:buChar char="»"/>
              <a:defRPr/>
            </a:lvl8pPr>
            <a:lvl9pPr marL="4114800" lvl="8" indent="-342900" algn="l">
              <a:spcBef>
                <a:spcPts val="360"/>
              </a:spcBef>
              <a:spcAft>
                <a:spcPts val="0"/>
              </a:spcAft>
              <a:buClr>
                <a:srgbClr val="00408D"/>
              </a:buClr>
              <a:buSzPts val="1800"/>
              <a:buChar char="»"/>
              <a:defRPr/>
            </a:lvl9pPr>
          </a:lstStyle>
          <a:p>
            <a:endParaRPr/>
          </a:p>
        </p:txBody>
      </p:sp>
      <p:sp>
        <p:nvSpPr>
          <p:cNvPr id="60" name="Google Shape;60;p15"/>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2133600" y="228600"/>
            <a:ext cx="6705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6"/>
          <p:cNvSpPr txBox="1">
            <a:spLocks noGrp="1"/>
          </p:cNvSpPr>
          <p:nvPr>
            <p:ph type="body" idx="1"/>
          </p:nvPr>
        </p:nvSpPr>
        <p:spPr>
          <a:xfrm>
            <a:off x="457200" y="1600200"/>
            <a:ext cx="8382000" cy="43434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00"/>
              <a:buNone/>
              <a:defRPr/>
            </a:lvl1pPr>
            <a:lvl2pPr marL="914400" lvl="1" indent="-228600" algn="l">
              <a:spcBef>
                <a:spcPts val="360"/>
              </a:spcBef>
              <a:spcAft>
                <a:spcPts val="0"/>
              </a:spcAft>
              <a:buSzPts val="1400"/>
              <a:buNone/>
              <a:defRPr/>
            </a:lvl2pPr>
            <a:lvl3pPr marL="1371600" lvl="2" indent="-342900" algn="l">
              <a:spcBef>
                <a:spcPts val="360"/>
              </a:spcBef>
              <a:spcAft>
                <a:spcPts val="0"/>
              </a:spcAft>
              <a:buClr>
                <a:srgbClr val="00408D"/>
              </a:buClr>
              <a:buSzPts val="1800"/>
              <a:buChar char="•"/>
              <a:defRPr/>
            </a:lvl3pPr>
            <a:lvl4pPr marL="1828800" lvl="3" indent="-342900" algn="l">
              <a:spcBef>
                <a:spcPts val="360"/>
              </a:spcBef>
              <a:spcAft>
                <a:spcPts val="0"/>
              </a:spcAft>
              <a:buClr>
                <a:srgbClr val="00408D"/>
              </a:buClr>
              <a:buSzPts val="1800"/>
              <a:buChar char="–"/>
              <a:defRPr/>
            </a:lvl4pPr>
            <a:lvl5pPr marL="2286000" lvl="4" indent="-342900" algn="l">
              <a:spcBef>
                <a:spcPts val="360"/>
              </a:spcBef>
              <a:spcAft>
                <a:spcPts val="0"/>
              </a:spcAft>
              <a:buClr>
                <a:srgbClr val="00408D"/>
              </a:buClr>
              <a:buSzPts val="1800"/>
              <a:buChar char="»"/>
              <a:defRPr/>
            </a:lvl5pPr>
            <a:lvl6pPr marL="2743200" lvl="5" indent="-342900" algn="l">
              <a:spcBef>
                <a:spcPts val="360"/>
              </a:spcBef>
              <a:spcAft>
                <a:spcPts val="0"/>
              </a:spcAft>
              <a:buClr>
                <a:srgbClr val="00408D"/>
              </a:buClr>
              <a:buSzPts val="1800"/>
              <a:buChar char="»"/>
              <a:defRPr/>
            </a:lvl6pPr>
            <a:lvl7pPr marL="3200400" lvl="6" indent="-342900" algn="l">
              <a:spcBef>
                <a:spcPts val="360"/>
              </a:spcBef>
              <a:spcAft>
                <a:spcPts val="0"/>
              </a:spcAft>
              <a:buClr>
                <a:srgbClr val="00408D"/>
              </a:buClr>
              <a:buSzPts val="1800"/>
              <a:buChar char="»"/>
              <a:defRPr/>
            </a:lvl7pPr>
            <a:lvl8pPr marL="3657600" lvl="7" indent="-342900" algn="l">
              <a:spcBef>
                <a:spcPts val="360"/>
              </a:spcBef>
              <a:spcAft>
                <a:spcPts val="0"/>
              </a:spcAft>
              <a:buClr>
                <a:srgbClr val="00408D"/>
              </a:buClr>
              <a:buSzPts val="1800"/>
              <a:buChar char="»"/>
              <a:defRPr/>
            </a:lvl8pPr>
            <a:lvl9pPr marL="4114800" lvl="8" indent="-342900" algn="l">
              <a:spcBef>
                <a:spcPts val="360"/>
              </a:spcBef>
              <a:spcAft>
                <a:spcPts val="0"/>
              </a:spcAft>
              <a:buClr>
                <a:srgbClr val="00408D"/>
              </a:buClr>
              <a:buSzPts val="1800"/>
              <a:buChar char="»"/>
              <a:defRPr/>
            </a:lvl9pPr>
          </a:lstStyle>
          <a:p>
            <a:endParaRPr/>
          </a:p>
        </p:txBody>
      </p:sp>
      <p:sp>
        <p:nvSpPr>
          <p:cNvPr id="21" name="Google Shape;21;p6"/>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FF8000"/>
              </a:buClr>
              <a:buSzPts val="2000"/>
              <a:buFont typeface="Arial"/>
              <a:buNone/>
              <a:defRPr sz="2000"/>
            </a:lvl1pPr>
            <a:lvl2pPr marL="914400" lvl="1" indent="-228600" algn="l">
              <a:spcBef>
                <a:spcPts val="360"/>
              </a:spcBef>
              <a:spcAft>
                <a:spcPts val="0"/>
              </a:spcAft>
              <a:buClr>
                <a:srgbClr val="00408D"/>
              </a:buClr>
              <a:buSzPts val="1800"/>
              <a:buFont typeface="Arial"/>
              <a:buNone/>
              <a:defRPr sz="1800"/>
            </a:lvl2pPr>
            <a:lvl3pPr marL="1371600" lvl="2" indent="-228600" algn="l">
              <a:spcBef>
                <a:spcPts val="320"/>
              </a:spcBef>
              <a:spcAft>
                <a:spcPts val="0"/>
              </a:spcAft>
              <a:buClr>
                <a:srgbClr val="00408D"/>
              </a:buClr>
              <a:buSzPts val="1600"/>
              <a:buFont typeface="Arial"/>
              <a:buNone/>
              <a:defRPr sz="1600"/>
            </a:lvl3pPr>
            <a:lvl4pPr marL="1828800" lvl="3" indent="-228600" algn="l">
              <a:spcBef>
                <a:spcPts val="280"/>
              </a:spcBef>
              <a:spcAft>
                <a:spcPts val="0"/>
              </a:spcAft>
              <a:buClr>
                <a:srgbClr val="00408D"/>
              </a:buClr>
              <a:buSzPts val="1400"/>
              <a:buFont typeface="Arial"/>
              <a:buNone/>
              <a:defRPr sz="1400"/>
            </a:lvl4pPr>
            <a:lvl5pPr marL="2286000" lvl="4" indent="-228600" algn="l">
              <a:spcBef>
                <a:spcPts val="280"/>
              </a:spcBef>
              <a:spcAft>
                <a:spcPts val="0"/>
              </a:spcAft>
              <a:buClr>
                <a:srgbClr val="00408D"/>
              </a:buClr>
              <a:buSzPts val="1400"/>
              <a:buFont typeface="Arial"/>
              <a:buNone/>
              <a:defRPr sz="1400"/>
            </a:lvl5pPr>
            <a:lvl6pPr marL="2743200" lvl="5" indent="-228600" algn="l">
              <a:spcBef>
                <a:spcPts val="280"/>
              </a:spcBef>
              <a:spcAft>
                <a:spcPts val="0"/>
              </a:spcAft>
              <a:buClr>
                <a:srgbClr val="00408D"/>
              </a:buClr>
              <a:buSzPts val="1400"/>
              <a:buFont typeface="Arial"/>
              <a:buNone/>
              <a:defRPr sz="1400"/>
            </a:lvl6pPr>
            <a:lvl7pPr marL="3200400" lvl="6" indent="-228600" algn="l">
              <a:spcBef>
                <a:spcPts val="280"/>
              </a:spcBef>
              <a:spcAft>
                <a:spcPts val="0"/>
              </a:spcAft>
              <a:buClr>
                <a:srgbClr val="00408D"/>
              </a:buClr>
              <a:buSzPts val="1400"/>
              <a:buFont typeface="Arial"/>
              <a:buNone/>
              <a:defRPr sz="1400"/>
            </a:lvl7pPr>
            <a:lvl8pPr marL="3657600" lvl="7" indent="-228600" algn="l">
              <a:spcBef>
                <a:spcPts val="280"/>
              </a:spcBef>
              <a:spcAft>
                <a:spcPts val="0"/>
              </a:spcAft>
              <a:buClr>
                <a:srgbClr val="00408D"/>
              </a:buClr>
              <a:buSzPts val="1400"/>
              <a:buFont typeface="Arial"/>
              <a:buNone/>
              <a:defRPr sz="1400"/>
            </a:lvl8pPr>
            <a:lvl9pPr marL="4114800" lvl="8" indent="-228600" algn="l">
              <a:spcBef>
                <a:spcPts val="280"/>
              </a:spcBef>
              <a:spcAft>
                <a:spcPts val="0"/>
              </a:spcAft>
              <a:buClr>
                <a:srgbClr val="00408D"/>
              </a:buClr>
              <a:buSzPts val="1400"/>
              <a:buFont typeface="Arial"/>
              <a:buNone/>
              <a:defRPr sz="1400"/>
            </a:lvl9pPr>
          </a:lstStyle>
          <a:p>
            <a:endParaRPr/>
          </a:p>
        </p:txBody>
      </p:sp>
      <p:sp>
        <p:nvSpPr>
          <p:cNvPr id="25" name="Google Shape;25;p7"/>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2133600" y="228600"/>
            <a:ext cx="6705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457200" y="1600200"/>
            <a:ext cx="4114800" cy="4343400"/>
          </a:xfrm>
          <a:prstGeom prst="rect">
            <a:avLst/>
          </a:prstGeom>
          <a:noFill/>
          <a:ln>
            <a:noFill/>
          </a:ln>
        </p:spPr>
        <p:txBody>
          <a:bodyPr spcFirstLastPara="1" wrap="square" lIns="91425" tIns="45700" rIns="91425" bIns="45700" anchor="t" anchorCtr="0">
            <a:noAutofit/>
          </a:bodyPr>
          <a:lstStyle>
            <a:lvl1pPr marL="457200" lvl="0" indent="-228600" algn="l">
              <a:spcBef>
                <a:spcPts val="560"/>
              </a:spcBef>
              <a:spcAft>
                <a:spcPts val="0"/>
              </a:spcAft>
              <a:buSzPts val="1400"/>
              <a:buNone/>
              <a:defRPr sz="2800"/>
            </a:lvl1pPr>
            <a:lvl2pPr marL="914400" lvl="1" indent="-228600" algn="l">
              <a:spcBef>
                <a:spcPts val="480"/>
              </a:spcBef>
              <a:spcAft>
                <a:spcPts val="0"/>
              </a:spcAft>
              <a:buSzPts val="1400"/>
              <a:buNone/>
              <a:defRPr sz="2400"/>
            </a:lvl2pPr>
            <a:lvl3pPr marL="1371600" lvl="2" indent="-355600" algn="l">
              <a:spcBef>
                <a:spcPts val="400"/>
              </a:spcBef>
              <a:spcAft>
                <a:spcPts val="0"/>
              </a:spcAft>
              <a:buClr>
                <a:srgbClr val="00408D"/>
              </a:buClr>
              <a:buSzPts val="2000"/>
              <a:buFont typeface="Arial"/>
              <a:buChar char="•"/>
              <a:defRPr sz="2000"/>
            </a:lvl3pPr>
            <a:lvl4pPr marL="1828800" lvl="3" indent="-342900" algn="l">
              <a:spcBef>
                <a:spcPts val="360"/>
              </a:spcBef>
              <a:spcAft>
                <a:spcPts val="0"/>
              </a:spcAft>
              <a:buClr>
                <a:srgbClr val="00408D"/>
              </a:buClr>
              <a:buSzPts val="1800"/>
              <a:buFont typeface="Arial"/>
              <a:buChar char="–"/>
              <a:defRPr sz="1800"/>
            </a:lvl4pPr>
            <a:lvl5pPr marL="2286000" lvl="4" indent="-342900" algn="l">
              <a:spcBef>
                <a:spcPts val="360"/>
              </a:spcBef>
              <a:spcAft>
                <a:spcPts val="0"/>
              </a:spcAft>
              <a:buClr>
                <a:srgbClr val="00408D"/>
              </a:buClr>
              <a:buSzPts val="1800"/>
              <a:buFont typeface="Arial"/>
              <a:buChar char="»"/>
              <a:defRPr sz="1800"/>
            </a:lvl5pPr>
            <a:lvl6pPr marL="2743200" lvl="5" indent="-342900" algn="l">
              <a:spcBef>
                <a:spcPts val="360"/>
              </a:spcBef>
              <a:spcAft>
                <a:spcPts val="0"/>
              </a:spcAft>
              <a:buClr>
                <a:srgbClr val="00408D"/>
              </a:buClr>
              <a:buSzPts val="1800"/>
              <a:buFont typeface="Arial"/>
              <a:buChar char="»"/>
              <a:defRPr sz="1800"/>
            </a:lvl6pPr>
            <a:lvl7pPr marL="3200400" lvl="6" indent="-342900" algn="l">
              <a:spcBef>
                <a:spcPts val="360"/>
              </a:spcBef>
              <a:spcAft>
                <a:spcPts val="0"/>
              </a:spcAft>
              <a:buClr>
                <a:srgbClr val="00408D"/>
              </a:buClr>
              <a:buSzPts val="1800"/>
              <a:buFont typeface="Arial"/>
              <a:buChar char="»"/>
              <a:defRPr sz="1800"/>
            </a:lvl7pPr>
            <a:lvl8pPr marL="3657600" lvl="7" indent="-342900" algn="l">
              <a:spcBef>
                <a:spcPts val="360"/>
              </a:spcBef>
              <a:spcAft>
                <a:spcPts val="0"/>
              </a:spcAft>
              <a:buClr>
                <a:srgbClr val="00408D"/>
              </a:buClr>
              <a:buSzPts val="1800"/>
              <a:buFont typeface="Arial"/>
              <a:buChar char="»"/>
              <a:defRPr sz="1800"/>
            </a:lvl8pPr>
            <a:lvl9pPr marL="4114800" lvl="8" indent="-342900" algn="l">
              <a:spcBef>
                <a:spcPts val="360"/>
              </a:spcBef>
              <a:spcAft>
                <a:spcPts val="0"/>
              </a:spcAft>
              <a:buClr>
                <a:srgbClr val="00408D"/>
              </a:buClr>
              <a:buSzPts val="1800"/>
              <a:buFont typeface="Arial"/>
              <a:buChar char="»"/>
              <a:defRPr sz="1800"/>
            </a:lvl9pPr>
          </a:lstStyle>
          <a:p>
            <a:endParaRPr/>
          </a:p>
        </p:txBody>
      </p:sp>
      <p:sp>
        <p:nvSpPr>
          <p:cNvPr id="29" name="Google Shape;29;p8"/>
          <p:cNvSpPr txBox="1">
            <a:spLocks noGrp="1"/>
          </p:cNvSpPr>
          <p:nvPr>
            <p:ph type="body" idx="2"/>
          </p:nvPr>
        </p:nvSpPr>
        <p:spPr>
          <a:xfrm>
            <a:off x="4724400" y="1600200"/>
            <a:ext cx="4114800" cy="4343400"/>
          </a:xfrm>
          <a:prstGeom prst="rect">
            <a:avLst/>
          </a:prstGeom>
          <a:noFill/>
          <a:ln>
            <a:noFill/>
          </a:ln>
        </p:spPr>
        <p:txBody>
          <a:bodyPr spcFirstLastPara="1" wrap="square" lIns="91425" tIns="45700" rIns="91425" bIns="45700" anchor="t" anchorCtr="0">
            <a:noAutofit/>
          </a:bodyPr>
          <a:lstStyle>
            <a:lvl1pPr marL="457200" lvl="0" indent="-228600" algn="l">
              <a:spcBef>
                <a:spcPts val="560"/>
              </a:spcBef>
              <a:spcAft>
                <a:spcPts val="0"/>
              </a:spcAft>
              <a:buSzPts val="1400"/>
              <a:buNone/>
              <a:defRPr sz="2800"/>
            </a:lvl1pPr>
            <a:lvl2pPr marL="914400" lvl="1" indent="-228600" algn="l">
              <a:spcBef>
                <a:spcPts val="480"/>
              </a:spcBef>
              <a:spcAft>
                <a:spcPts val="0"/>
              </a:spcAft>
              <a:buSzPts val="1400"/>
              <a:buNone/>
              <a:defRPr sz="2400"/>
            </a:lvl2pPr>
            <a:lvl3pPr marL="1371600" lvl="2" indent="-355600" algn="l">
              <a:spcBef>
                <a:spcPts val="400"/>
              </a:spcBef>
              <a:spcAft>
                <a:spcPts val="0"/>
              </a:spcAft>
              <a:buClr>
                <a:srgbClr val="00408D"/>
              </a:buClr>
              <a:buSzPts val="2000"/>
              <a:buFont typeface="Arial"/>
              <a:buChar char="•"/>
              <a:defRPr sz="2000"/>
            </a:lvl3pPr>
            <a:lvl4pPr marL="1828800" lvl="3" indent="-342900" algn="l">
              <a:spcBef>
                <a:spcPts val="360"/>
              </a:spcBef>
              <a:spcAft>
                <a:spcPts val="0"/>
              </a:spcAft>
              <a:buClr>
                <a:srgbClr val="00408D"/>
              </a:buClr>
              <a:buSzPts val="1800"/>
              <a:buFont typeface="Arial"/>
              <a:buChar char="–"/>
              <a:defRPr sz="1800"/>
            </a:lvl4pPr>
            <a:lvl5pPr marL="2286000" lvl="4" indent="-342900" algn="l">
              <a:spcBef>
                <a:spcPts val="360"/>
              </a:spcBef>
              <a:spcAft>
                <a:spcPts val="0"/>
              </a:spcAft>
              <a:buClr>
                <a:srgbClr val="00408D"/>
              </a:buClr>
              <a:buSzPts val="1800"/>
              <a:buFont typeface="Arial"/>
              <a:buChar char="»"/>
              <a:defRPr sz="1800"/>
            </a:lvl5pPr>
            <a:lvl6pPr marL="2743200" lvl="5" indent="-342900" algn="l">
              <a:spcBef>
                <a:spcPts val="360"/>
              </a:spcBef>
              <a:spcAft>
                <a:spcPts val="0"/>
              </a:spcAft>
              <a:buClr>
                <a:srgbClr val="00408D"/>
              </a:buClr>
              <a:buSzPts val="1800"/>
              <a:buFont typeface="Arial"/>
              <a:buChar char="»"/>
              <a:defRPr sz="1800"/>
            </a:lvl6pPr>
            <a:lvl7pPr marL="3200400" lvl="6" indent="-342900" algn="l">
              <a:spcBef>
                <a:spcPts val="360"/>
              </a:spcBef>
              <a:spcAft>
                <a:spcPts val="0"/>
              </a:spcAft>
              <a:buClr>
                <a:srgbClr val="00408D"/>
              </a:buClr>
              <a:buSzPts val="1800"/>
              <a:buFont typeface="Arial"/>
              <a:buChar char="»"/>
              <a:defRPr sz="1800"/>
            </a:lvl7pPr>
            <a:lvl8pPr marL="3657600" lvl="7" indent="-342900" algn="l">
              <a:spcBef>
                <a:spcPts val="360"/>
              </a:spcBef>
              <a:spcAft>
                <a:spcPts val="0"/>
              </a:spcAft>
              <a:buClr>
                <a:srgbClr val="00408D"/>
              </a:buClr>
              <a:buSzPts val="1800"/>
              <a:buFont typeface="Arial"/>
              <a:buChar char="»"/>
              <a:defRPr sz="1800"/>
            </a:lvl8pPr>
            <a:lvl9pPr marL="4114800" lvl="8" indent="-342900" algn="l">
              <a:spcBef>
                <a:spcPts val="360"/>
              </a:spcBef>
              <a:spcAft>
                <a:spcPts val="0"/>
              </a:spcAft>
              <a:buClr>
                <a:srgbClr val="00408D"/>
              </a:buClr>
              <a:buSzPts val="1800"/>
              <a:buFont typeface="Arial"/>
              <a:buChar char="»"/>
              <a:defRPr sz="1800"/>
            </a:lvl9pPr>
          </a:lstStyle>
          <a:p>
            <a:endParaRPr/>
          </a:p>
        </p:txBody>
      </p:sp>
      <p:sp>
        <p:nvSpPr>
          <p:cNvPr id="30" name="Google Shape;30;p8"/>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rgbClr val="FF8000"/>
              </a:buClr>
              <a:buSzPts val="2400"/>
              <a:buFont typeface="Arial"/>
              <a:buNone/>
              <a:defRPr sz="2400" b="1"/>
            </a:lvl1pPr>
            <a:lvl2pPr marL="914400" lvl="1" indent="-228600" algn="l">
              <a:spcBef>
                <a:spcPts val="400"/>
              </a:spcBef>
              <a:spcAft>
                <a:spcPts val="0"/>
              </a:spcAft>
              <a:buClr>
                <a:srgbClr val="00408D"/>
              </a:buClr>
              <a:buSzPts val="2000"/>
              <a:buFont typeface="Arial"/>
              <a:buNone/>
              <a:defRPr sz="2000" b="1"/>
            </a:lvl2pPr>
            <a:lvl3pPr marL="1371600" lvl="2" indent="-228600" algn="l">
              <a:spcBef>
                <a:spcPts val="360"/>
              </a:spcBef>
              <a:spcAft>
                <a:spcPts val="0"/>
              </a:spcAft>
              <a:buClr>
                <a:srgbClr val="00408D"/>
              </a:buClr>
              <a:buSzPts val="1800"/>
              <a:buFont typeface="Arial"/>
              <a:buNone/>
              <a:defRPr sz="1800" b="1"/>
            </a:lvl3pPr>
            <a:lvl4pPr marL="1828800" lvl="3" indent="-228600" algn="l">
              <a:spcBef>
                <a:spcPts val="320"/>
              </a:spcBef>
              <a:spcAft>
                <a:spcPts val="0"/>
              </a:spcAft>
              <a:buClr>
                <a:srgbClr val="00408D"/>
              </a:buClr>
              <a:buSzPts val="1600"/>
              <a:buFont typeface="Arial"/>
              <a:buNone/>
              <a:defRPr sz="1600" b="1"/>
            </a:lvl4pPr>
            <a:lvl5pPr marL="2286000" lvl="4" indent="-228600" algn="l">
              <a:spcBef>
                <a:spcPts val="320"/>
              </a:spcBef>
              <a:spcAft>
                <a:spcPts val="0"/>
              </a:spcAft>
              <a:buClr>
                <a:srgbClr val="00408D"/>
              </a:buClr>
              <a:buSzPts val="1600"/>
              <a:buFont typeface="Arial"/>
              <a:buNone/>
              <a:defRPr sz="1600" b="1"/>
            </a:lvl5pPr>
            <a:lvl6pPr marL="2743200" lvl="5" indent="-228600" algn="l">
              <a:spcBef>
                <a:spcPts val="320"/>
              </a:spcBef>
              <a:spcAft>
                <a:spcPts val="0"/>
              </a:spcAft>
              <a:buClr>
                <a:srgbClr val="00408D"/>
              </a:buClr>
              <a:buSzPts val="1600"/>
              <a:buFont typeface="Arial"/>
              <a:buNone/>
              <a:defRPr sz="1600" b="1"/>
            </a:lvl6pPr>
            <a:lvl7pPr marL="3200400" lvl="6" indent="-228600" algn="l">
              <a:spcBef>
                <a:spcPts val="320"/>
              </a:spcBef>
              <a:spcAft>
                <a:spcPts val="0"/>
              </a:spcAft>
              <a:buClr>
                <a:srgbClr val="00408D"/>
              </a:buClr>
              <a:buSzPts val="1600"/>
              <a:buFont typeface="Arial"/>
              <a:buNone/>
              <a:defRPr sz="1600" b="1"/>
            </a:lvl7pPr>
            <a:lvl8pPr marL="3657600" lvl="7" indent="-228600" algn="l">
              <a:spcBef>
                <a:spcPts val="320"/>
              </a:spcBef>
              <a:spcAft>
                <a:spcPts val="0"/>
              </a:spcAft>
              <a:buClr>
                <a:srgbClr val="00408D"/>
              </a:buClr>
              <a:buSzPts val="1600"/>
              <a:buFont typeface="Arial"/>
              <a:buNone/>
              <a:defRPr sz="1600" b="1"/>
            </a:lvl8pPr>
            <a:lvl9pPr marL="4114800" lvl="8" indent="-228600" algn="l">
              <a:spcBef>
                <a:spcPts val="320"/>
              </a:spcBef>
              <a:spcAft>
                <a:spcPts val="0"/>
              </a:spcAft>
              <a:buClr>
                <a:srgbClr val="00408D"/>
              </a:buClr>
              <a:buSzPts val="1600"/>
              <a:buFont typeface="Arial"/>
              <a:buNone/>
              <a:defRPr sz="1600" b="1"/>
            </a:lvl9pPr>
          </a:lstStyle>
          <a:p>
            <a:endParaRPr/>
          </a:p>
        </p:txBody>
      </p:sp>
      <p:sp>
        <p:nvSpPr>
          <p:cNvPr id="34" name="Google Shape;34;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SzPts val="1400"/>
              <a:buNone/>
              <a:defRPr sz="2400"/>
            </a:lvl1pPr>
            <a:lvl2pPr marL="914400" lvl="1" indent="-228600" algn="l">
              <a:spcBef>
                <a:spcPts val="400"/>
              </a:spcBef>
              <a:spcAft>
                <a:spcPts val="0"/>
              </a:spcAft>
              <a:buSzPts val="1400"/>
              <a:buNone/>
              <a:defRPr sz="2000"/>
            </a:lvl2pPr>
            <a:lvl3pPr marL="1371600" lvl="2" indent="-342900" algn="l">
              <a:spcBef>
                <a:spcPts val="360"/>
              </a:spcBef>
              <a:spcAft>
                <a:spcPts val="0"/>
              </a:spcAft>
              <a:buClr>
                <a:srgbClr val="00408D"/>
              </a:buClr>
              <a:buSzPts val="1800"/>
              <a:buFont typeface="Arial"/>
              <a:buChar char="•"/>
              <a:defRPr sz="1800"/>
            </a:lvl3pPr>
            <a:lvl4pPr marL="1828800" lvl="3" indent="-330200" algn="l">
              <a:spcBef>
                <a:spcPts val="320"/>
              </a:spcBef>
              <a:spcAft>
                <a:spcPts val="0"/>
              </a:spcAft>
              <a:buClr>
                <a:srgbClr val="00408D"/>
              </a:buClr>
              <a:buSzPts val="1600"/>
              <a:buFont typeface="Arial"/>
              <a:buChar char="–"/>
              <a:defRPr sz="1600"/>
            </a:lvl4pPr>
            <a:lvl5pPr marL="2286000" lvl="4" indent="-330200" algn="l">
              <a:spcBef>
                <a:spcPts val="320"/>
              </a:spcBef>
              <a:spcAft>
                <a:spcPts val="0"/>
              </a:spcAft>
              <a:buClr>
                <a:srgbClr val="00408D"/>
              </a:buClr>
              <a:buSzPts val="1600"/>
              <a:buFont typeface="Arial"/>
              <a:buChar char="»"/>
              <a:defRPr sz="1600"/>
            </a:lvl5pPr>
            <a:lvl6pPr marL="2743200" lvl="5" indent="-330200" algn="l">
              <a:spcBef>
                <a:spcPts val="320"/>
              </a:spcBef>
              <a:spcAft>
                <a:spcPts val="0"/>
              </a:spcAft>
              <a:buClr>
                <a:srgbClr val="00408D"/>
              </a:buClr>
              <a:buSzPts val="1600"/>
              <a:buFont typeface="Arial"/>
              <a:buChar char="»"/>
              <a:defRPr sz="1600"/>
            </a:lvl6pPr>
            <a:lvl7pPr marL="3200400" lvl="6" indent="-330200" algn="l">
              <a:spcBef>
                <a:spcPts val="320"/>
              </a:spcBef>
              <a:spcAft>
                <a:spcPts val="0"/>
              </a:spcAft>
              <a:buClr>
                <a:srgbClr val="00408D"/>
              </a:buClr>
              <a:buSzPts val="1600"/>
              <a:buFont typeface="Arial"/>
              <a:buChar char="»"/>
              <a:defRPr sz="1600"/>
            </a:lvl7pPr>
            <a:lvl8pPr marL="3657600" lvl="7" indent="-330200" algn="l">
              <a:spcBef>
                <a:spcPts val="320"/>
              </a:spcBef>
              <a:spcAft>
                <a:spcPts val="0"/>
              </a:spcAft>
              <a:buClr>
                <a:srgbClr val="00408D"/>
              </a:buClr>
              <a:buSzPts val="1600"/>
              <a:buFont typeface="Arial"/>
              <a:buChar char="»"/>
              <a:defRPr sz="1600"/>
            </a:lvl8pPr>
            <a:lvl9pPr marL="4114800" lvl="8" indent="-330200" algn="l">
              <a:spcBef>
                <a:spcPts val="320"/>
              </a:spcBef>
              <a:spcAft>
                <a:spcPts val="0"/>
              </a:spcAft>
              <a:buClr>
                <a:srgbClr val="00408D"/>
              </a:buClr>
              <a:buSzPts val="1600"/>
              <a:buFont typeface="Arial"/>
              <a:buChar char="»"/>
              <a:defRPr sz="1600"/>
            </a:lvl9pPr>
          </a:lstStyle>
          <a:p>
            <a:endParaRPr/>
          </a:p>
        </p:txBody>
      </p:sp>
      <p:sp>
        <p:nvSpPr>
          <p:cNvPr id="35" name="Google Shape;35;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rgbClr val="FF8000"/>
              </a:buClr>
              <a:buSzPts val="2400"/>
              <a:buFont typeface="Arial"/>
              <a:buNone/>
              <a:defRPr sz="2400" b="1"/>
            </a:lvl1pPr>
            <a:lvl2pPr marL="914400" lvl="1" indent="-228600" algn="l">
              <a:spcBef>
                <a:spcPts val="400"/>
              </a:spcBef>
              <a:spcAft>
                <a:spcPts val="0"/>
              </a:spcAft>
              <a:buClr>
                <a:srgbClr val="00408D"/>
              </a:buClr>
              <a:buSzPts val="2000"/>
              <a:buFont typeface="Arial"/>
              <a:buNone/>
              <a:defRPr sz="2000" b="1"/>
            </a:lvl2pPr>
            <a:lvl3pPr marL="1371600" lvl="2" indent="-228600" algn="l">
              <a:spcBef>
                <a:spcPts val="360"/>
              </a:spcBef>
              <a:spcAft>
                <a:spcPts val="0"/>
              </a:spcAft>
              <a:buClr>
                <a:srgbClr val="00408D"/>
              </a:buClr>
              <a:buSzPts val="1800"/>
              <a:buFont typeface="Arial"/>
              <a:buNone/>
              <a:defRPr sz="1800" b="1"/>
            </a:lvl3pPr>
            <a:lvl4pPr marL="1828800" lvl="3" indent="-228600" algn="l">
              <a:spcBef>
                <a:spcPts val="320"/>
              </a:spcBef>
              <a:spcAft>
                <a:spcPts val="0"/>
              </a:spcAft>
              <a:buClr>
                <a:srgbClr val="00408D"/>
              </a:buClr>
              <a:buSzPts val="1600"/>
              <a:buFont typeface="Arial"/>
              <a:buNone/>
              <a:defRPr sz="1600" b="1"/>
            </a:lvl4pPr>
            <a:lvl5pPr marL="2286000" lvl="4" indent="-228600" algn="l">
              <a:spcBef>
                <a:spcPts val="320"/>
              </a:spcBef>
              <a:spcAft>
                <a:spcPts val="0"/>
              </a:spcAft>
              <a:buClr>
                <a:srgbClr val="00408D"/>
              </a:buClr>
              <a:buSzPts val="1600"/>
              <a:buFont typeface="Arial"/>
              <a:buNone/>
              <a:defRPr sz="1600" b="1"/>
            </a:lvl5pPr>
            <a:lvl6pPr marL="2743200" lvl="5" indent="-228600" algn="l">
              <a:spcBef>
                <a:spcPts val="320"/>
              </a:spcBef>
              <a:spcAft>
                <a:spcPts val="0"/>
              </a:spcAft>
              <a:buClr>
                <a:srgbClr val="00408D"/>
              </a:buClr>
              <a:buSzPts val="1600"/>
              <a:buFont typeface="Arial"/>
              <a:buNone/>
              <a:defRPr sz="1600" b="1"/>
            </a:lvl6pPr>
            <a:lvl7pPr marL="3200400" lvl="6" indent="-228600" algn="l">
              <a:spcBef>
                <a:spcPts val="320"/>
              </a:spcBef>
              <a:spcAft>
                <a:spcPts val="0"/>
              </a:spcAft>
              <a:buClr>
                <a:srgbClr val="00408D"/>
              </a:buClr>
              <a:buSzPts val="1600"/>
              <a:buFont typeface="Arial"/>
              <a:buNone/>
              <a:defRPr sz="1600" b="1"/>
            </a:lvl7pPr>
            <a:lvl8pPr marL="3657600" lvl="7" indent="-228600" algn="l">
              <a:spcBef>
                <a:spcPts val="320"/>
              </a:spcBef>
              <a:spcAft>
                <a:spcPts val="0"/>
              </a:spcAft>
              <a:buClr>
                <a:srgbClr val="00408D"/>
              </a:buClr>
              <a:buSzPts val="1600"/>
              <a:buFont typeface="Arial"/>
              <a:buNone/>
              <a:defRPr sz="1600" b="1"/>
            </a:lvl8pPr>
            <a:lvl9pPr marL="4114800" lvl="8" indent="-228600" algn="l">
              <a:spcBef>
                <a:spcPts val="320"/>
              </a:spcBef>
              <a:spcAft>
                <a:spcPts val="0"/>
              </a:spcAft>
              <a:buClr>
                <a:srgbClr val="00408D"/>
              </a:buClr>
              <a:buSzPts val="1600"/>
              <a:buFont typeface="Arial"/>
              <a:buNone/>
              <a:defRPr sz="1600" b="1"/>
            </a:lvl9pPr>
          </a:lstStyle>
          <a:p>
            <a:endParaRPr/>
          </a:p>
        </p:txBody>
      </p:sp>
      <p:sp>
        <p:nvSpPr>
          <p:cNvPr id="36" name="Google Shape;36;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SzPts val="1400"/>
              <a:buNone/>
              <a:defRPr sz="2400"/>
            </a:lvl1pPr>
            <a:lvl2pPr marL="914400" lvl="1" indent="-228600" algn="l">
              <a:spcBef>
                <a:spcPts val="400"/>
              </a:spcBef>
              <a:spcAft>
                <a:spcPts val="0"/>
              </a:spcAft>
              <a:buSzPts val="1400"/>
              <a:buNone/>
              <a:defRPr sz="2000"/>
            </a:lvl2pPr>
            <a:lvl3pPr marL="1371600" lvl="2" indent="-342900" algn="l">
              <a:spcBef>
                <a:spcPts val="360"/>
              </a:spcBef>
              <a:spcAft>
                <a:spcPts val="0"/>
              </a:spcAft>
              <a:buClr>
                <a:srgbClr val="00408D"/>
              </a:buClr>
              <a:buSzPts val="1800"/>
              <a:buFont typeface="Arial"/>
              <a:buChar char="•"/>
              <a:defRPr sz="1800"/>
            </a:lvl3pPr>
            <a:lvl4pPr marL="1828800" lvl="3" indent="-330200" algn="l">
              <a:spcBef>
                <a:spcPts val="320"/>
              </a:spcBef>
              <a:spcAft>
                <a:spcPts val="0"/>
              </a:spcAft>
              <a:buClr>
                <a:srgbClr val="00408D"/>
              </a:buClr>
              <a:buSzPts val="1600"/>
              <a:buFont typeface="Arial"/>
              <a:buChar char="–"/>
              <a:defRPr sz="1600"/>
            </a:lvl4pPr>
            <a:lvl5pPr marL="2286000" lvl="4" indent="-330200" algn="l">
              <a:spcBef>
                <a:spcPts val="320"/>
              </a:spcBef>
              <a:spcAft>
                <a:spcPts val="0"/>
              </a:spcAft>
              <a:buClr>
                <a:srgbClr val="00408D"/>
              </a:buClr>
              <a:buSzPts val="1600"/>
              <a:buFont typeface="Arial"/>
              <a:buChar char="»"/>
              <a:defRPr sz="1600"/>
            </a:lvl5pPr>
            <a:lvl6pPr marL="2743200" lvl="5" indent="-330200" algn="l">
              <a:spcBef>
                <a:spcPts val="320"/>
              </a:spcBef>
              <a:spcAft>
                <a:spcPts val="0"/>
              </a:spcAft>
              <a:buClr>
                <a:srgbClr val="00408D"/>
              </a:buClr>
              <a:buSzPts val="1600"/>
              <a:buFont typeface="Arial"/>
              <a:buChar char="»"/>
              <a:defRPr sz="1600"/>
            </a:lvl6pPr>
            <a:lvl7pPr marL="3200400" lvl="6" indent="-330200" algn="l">
              <a:spcBef>
                <a:spcPts val="320"/>
              </a:spcBef>
              <a:spcAft>
                <a:spcPts val="0"/>
              </a:spcAft>
              <a:buClr>
                <a:srgbClr val="00408D"/>
              </a:buClr>
              <a:buSzPts val="1600"/>
              <a:buFont typeface="Arial"/>
              <a:buChar char="»"/>
              <a:defRPr sz="1600"/>
            </a:lvl7pPr>
            <a:lvl8pPr marL="3657600" lvl="7" indent="-330200" algn="l">
              <a:spcBef>
                <a:spcPts val="320"/>
              </a:spcBef>
              <a:spcAft>
                <a:spcPts val="0"/>
              </a:spcAft>
              <a:buClr>
                <a:srgbClr val="00408D"/>
              </a:buClr>
              <a:buSzPts val="1600"/>
              <a:buFont typeface="Arial"/>
              <a:buChar char="»"/>
              <a:defRPr sz="1600"/>
            </a:lvl8pPr>
            <a:lvl9pPr marL="4114800" lvl="8" indent="-330200" algn="l">
              <a:spcBef>
                <a:spcPts val="320"/>
              </a:spcBef>
              <a:spcAft>
                <a:spcPts val="0"/>
              </a:spcAft>
              <a:buClr>
                <a:srgbClr val="00408D"/>
              </a:buClr>
              <a:buSzPts val="1600"/>
              <a:buFont typeface="Arial"/>
              <a:buChar char="»"/>
              <a:defRPr sz="1600"/>
            </a:lvl9pPr>
          </a:lstStyle>
          <a:p>
            <a:endParaRPr/>
          </a:p>
        </p:txBody>
      </p:sp>
      <p:sp>
        <p:nvSpPr>
          <p:cNvPr id="37" name="Google Shape;37;p9"/>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133600" y="228600"/>
            <a:ext cx="6705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10"/>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1"/>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228600" algn="l">
              <a:spcBef>
                <a:spcPts val="640"/>
              </a:spcBef>
              <a:spcAft>
                <a:spcPts val="0"/>
              </a:spcAft>
              <a:buSzPts val="1400"/>
              <a:buNone/>
              <a:defRPr sz="3200"/>
            </a:lvl1pPr>
            <a:lvl2pPr marL="914400" lvl="1" indent="-228600" algn="l">
              <a:spcBef>
                <a:spcPts val="560"/>
              </a:spcBef>
              <a:spcAft>
                <a:spcPts val="0"/>
              </a:spcAft>
              <a:buSzPts val="1400"/>
              <a:buNone/>
              <a:defRPr sz="2800"/>
            </a:lvl2pPr>
            <a:lvl3pPr marL="1371600" lvl="2" indent="-381000" algn="l">
              <a:spcBef>
                <a:spcPts val="480"/>
              </a:spcBef>
              <a:spcAft>
                <a:spcPts val="0"/>
              </a:spcAft>
              <a:buClr>
                <a:srgbClr val="00408D"/>
              </a:buClr>
              <a:buSzPts val="2400"/>
              <a:buFont typeface="Arial"/>
              <a:buChar char="•"/>
              <a:defRPr sz="2400"/>
            </a:lvl3pPr>
            <a:lvl4pPr marL="1828800" lvl="3" indent="-355600" algn="l">
              <a:spcBef>
                <a:spcPts val="400"/>
              </a:spcBef>
              <a:spcAft>
                <a:spcPts val="0"/>
              </a:spcAft>
              <a:buClr>
                <a:srgbClr val="00408D"/>
              </a:buClr>
              <a:buSzPts val="2000"/>
              <a:buFont typeface="Arial"/>
              <a:buChar char="–"/>
              <a:defRPr sz="2000"/>
            </a:lvl4pPr>
            <a:lvl5pPr marL="2286000" lvl="4" indent="-355600" algn="l">
              <a:spcBef>
                <a:spcPts val="400"/>
              </a:spcBef>
              <a:spcAft>
                <a:spcPts val="0"/>
              </a:spcAft>
              <a:buClr>
                <a:srgbClr val="00408D"/>
              </a:buClr>
              <a:buSzPts val="2000"/>
              <a:buFont typeface="Arial"/>
              <a:buChar char="»"/>
              <a:defRPr sz="2000"/>
            </a:lvl5pPr>
            <a:lvl6pPr marL="2743200" lvl="5" indent="-355600" algn="l">
              <a:spcBef>
                <a:spcPts val="400"/>
              </a:spcBef>
              <a:spcAft>
                <a:spcPts val="0"/>
              </a:spcAft>
              <a:buClr>
                <a:srgbClr val="00408D"/>
              </a:buClr>
              <a:buSzPts val="2000"/>
              <a:buFont typeface="Arial"/>
              <a:buChar char="»"/>
              <a:defRPr sz="2000"/>
            </a:lvl6pPr>
            <a:lvl7pPr marL="3200400" lvl="6" indent="-355600" algn="l">
              <a:spcBef>
                <a:spcPts val="400"/>
              </a:spcBef>
              <a:spcAft>
                <a:spcPts val="0"/>
              </a:spcAft>
              <a:buClr>
                <a:srgbClr val="00408D"/>
              </a:buClr>
              <a:buSzPts val="2000"/>
              <a:buFont typeface="Arial"/>
              <a:buChar char="»"/>
              <a:defRPr sz="2000"/>
            </a:lvl7pPr>
            <a:lvl8pPr marL="3657600" lvl="7" indent="-355600" algn="l">
              <a:spcBef>
                <a:spcPts val="400"/>
              </a:spcBef>
              <a:spcAft>
                <a:spcPts val="0"/>
              </a:spcAft>
              <a:buClr>
                <a:srgbClr val="00408D"/>
              </a:buClr>
              <a:buSzPts val="2000"/>
              <a:buFont typeface="Arial"/>
              <a:buChar char="»"/>
              <a:defRPr sz="2000"/>
            </a:lvl8pPr>
            <a:lvl9pPr marL="4114800" lvl="8" indent="-355600" algn="l">
              <a:spcBef>
                <a:spcPts val="400"/>
              </a:spcBef>
              <a:spcAft>
                <a:spcPts val="0"/>
              </a:spcAft>
              <a:buClr>
                <a:srgbClr val="00408D"/>
              </a:buClr>
              <a:buSzPts val="2000"/>
              <a:buFont typeface="Arial"/>
              <a:buChar char="»"/>
              <a:defRPr sz="2000"/>
            </a:lvl9pPr>
          </a:lstStyle>
          <a:p>
            <a:endParaRPr/>
          </a:p>
        </p:txBody>
      </p:sp>
      <p:sp>
        <p:nvSpPr>
          <p:cNvPr id="46" name="Google Shape;46;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FF8000"/>
              </a:buClr>
              <a:buSzPts val="1400"/>
              <a:buFont typeface="Arial"/>
              <a:buNone/>
              <a:defRPr sz="1400"/>
            </a:lvl1pPr>
            <a:lvl2pPr marL="914400" lvl="1" indent="-228600" algn="l">
              <a:spcBef>
                <a:spcPts val="240"/>
              </a:spcBef>
              <a:spcAft>
                <a:spcPts val="0"/>
              </a:spcAft>
              <a:buClr>
                <a:srgbClr val="00408D"/>
              </a:buClr>
              <a:buSzPts val="1200"/>
              <a:buFont typeface="Arial"/>
              <a:buNone/>
              <a:defRPr sz="1200"/>
            </a:lvl2pPr>
            <a:lvl3pPr marL="1371600" lvl="2" indent="-228600" algn="l">
              <a:spcBef>
                <a:spcPts val="200"/>
              </a:spcBef>
              <a:spcAft>
                <a:spcPts val="0"/>
              </a:spcAft>
              <a:buClr>
                <a:srgbClr val="00408D"/>
              </a:buClr>
              <a:buSzPts val="1000"/>
              <a:buFont typeface="Arial"/>
              <a:buNone/>
              <a:defRPr sz="1000"/>
            </a:lvl3pPr>
            <a:lvl4pPr marL="1828800" lvl="3" indent="-228600" algn="l">
              <a:spcBef>
                <a:spcPts val="180"/>
              </a:spcBef>
              <a:spcAft>
                <a:spcPts val="0"/>
              </a:spcAft>
              <a:buClr>
                <a:srgbClr val="00408D"/>
              </a:buClr>
              <a:buSzPts val="900"/>
              <a:buFont typeface="Arial"/>
              <a:buNone/>
              <a:defRPr sz="900"/>
            </a:lvl4pPr>
            <a:lvl5pPr marL="2286000" lvl="4" indent="-228600" algn="l">
              <a:spcBef>
                <a:spcPts val="180"/>
              </a:spcBef>
              <a:spcAft>
                <a:spcPts val="0"/>
              </a:spcAft>
              <a:buClr>
                <a:srgbClr val="00408D"/>
              </a:buClr>
              <a:buSzPts val="900"/>
              <a:buFont typeface="Arial"/>
              <a:buNone/>
              <a:defRPr sz="900"/>
            </a:lvl5pPr>
            <a:lvl6pPr marL="2743200" lvl="5" indent="-228600" algn="l">
              <a:spcBef>
                <a:spcPts val="180"/>
              </a:spcBef>
              <a:spcAft>
                <a:spcPts val="0"/>
              </a:spcAft>
              <a:buClr>
                <a:srgbClr val="00408D"/>
              </a:buClr>
              <a:buSzPts val="900"/>
              <a:buFont typeface="Arial"/>
              <a:buNone/>
              <a:defRPr sz="900"/>
            </a:lvl6pPr>
            <a:lvl7pPr marL="3200400" lvl="6" indent="-228600" algn="l">
              <a:spcBef>
                <a:spcPts val="180"/>
              </a:spcBef>
              <a:spcAft>
                <a:spcPts val="0"/>
              </a:spcAft>
              <a:buClr>
                <a:srgbClr val="00408D"/>
              </a:buClr>
              <a:buSzPts val="900"/>
              <a:buFont typeface="Arial"/>
              <a:buNone/>
              <a:defRPr sz="900"/>
            </a:lvl7pPr>
            <a:lvl8pPr marL="3657600" lvl="7" indent="-228600" algn="l">
              <a:spcBef>
                <a:spcPts val="180"/>
              </a:spcBef>
              <a:spcAft>
                <a:spcPts val="0"/>
              </a:spcAft>
              <a:buClr>
                <a:srgbClr val="00408D"/>
              </a:buClr>
              <a:buSzPts val="900"/>
              <a:buFont typeface="Arial"/>
              <a:buNone/>
              <a:defRPr sz="900"/>
            </a:lvl8pPr>
            <a:lvl9pPr marL="4114800" lvl="8" indent="-228600" algn="l">
              <a:spcBef>
                <a:spcPts val="180"/>
              </a:spcBef>
              <a:spcAft>
                <a:spcPts val="0"/>
              </a:spcAft>
              <a:buClr>
                <a:srgbClr val="00408D"/>
              </a:buClr>
              <a:buSzPts val="900"/>
              <a:buFont typeface="Arial"/>
              <a:buNone/>
              <a:defRPr sz="900"/>
            </a:lvl9pPr>
          </a:lstStyle>
          <a:p>
            <a:endParaRPr/>
          </a:p>
        </p:txBody>
      </p:sp>
      <p:sp>
        <p:nvSpPr>
          <p:cNvPr id="47" name="Google Shape;47;p12"/>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0" name="Google Shape;50;p13"/>
          <p:cNvSpPr>
            <a:spLocks noGrp="1"/>
          </p:cNvSpPr>
          <p:nvPr>
            <p:ph type="pic" idx="2"/>
          </p:nvPr>
        </p:nvSpPr>
        <p:spPr>
          <a:xfrm>
            <a:off x="1792288" y="612775"/>
            <a:ext cx="5486400" cy="4114800"/>
          </a:xfrm>
          <a:prstGeom prst="rect">
            <a:avLst/>
          </a:prstGeom>
          <a:noFill/>
          <a:ln>
            <a:noFill/>
          </a:ln>
        </p:spPr>
      </p:sp>
      <p:sp>
        <p:nvSpPr>
          <p:cNvPr id="51" name="Google Shape;51;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FF8000"/>
              </a:buClr>
              <a:buSzPts val="1400"/>
              <a:buFont typeface="Arial"/>
              <a:buNone/>
              <a:defRPr sz="1400"/>
            </a:lvl1pPr>
            <a:lvl2pPr marL="914400" lvl="1" indent="-228600" algn="l">
              <a:spcBef>
                <a:spcPts val="240"/>
              </a:spcBef>
              <a:spcAft>
                <a:spcPts val="0"/>
              </a:spcAft>
              <a:buClr>
                <a:srgbClr val="00408D"/>
              </a:buClr>
              <a:buSzPts val="1200"/>
              <a:buFont typeface="Arial"/>
              <a:buNone/>
              <a:defRPr sz="1200"/>
            </a:lvl2pPr>
            <a:lvl3pPr marL="1371600" lvl="2" indent="-228600" algn="l">
              <a:spcBef>
                <a:spcPts val="200"/>
              </a:spcBef>
              <a:spcAft>
                <a:spcPts val="0"/>
              </a:spcAft>
              <a:buClr>
                <a:srgbClr val="00408D"/>
              </a:buClr>
              <a:buSzPts val="1000"/>
              <a:buFont typeface="Arial"/>
              <a:buNone/>
              <a:defRPr sz="1000"/>
            </a:lvl3pPr>
            <a:lvl4pPr marL="1828800" lvl="3" indent="-228600" algn="l">
              <a:spcBef>
                <a:spcPts val="180"/>
              </a:spcBef>
              <a:spcAft>
                <a:spcPts val="0"/>
              </a:spcAft>
              <a:buClr>
                <a:srgbClr val="00408D"/>
              </a:buClr>
              <a:buSzPts val="900"/>
              <a:buFont typeface="Arial"/>
              <a:buNone/>
              <a:defRPr sz="900"/>
            </a:lvl4pPr>
            <a:lvl5pPr marL="2286000" lvl="4" indent="-228600" algn="l">
              <a:spcBef>
                <a:spcPts val="180"/>
              </a:spcBef>
              <a:spcAft>
                <a:spcPts val="0"/>
              </a:spcAft>
              <a:buClr>
                <a:srgbClr val="00408D"/>
              </a:buClr>
              <a:buSzPts val="900"/>
              <a:buFont typeface="Arial"/>
              <a:buNone/>
              <a:defRPr sz="900"/>
            </a:lvl5pPr>
            <a:lvl6pPr marL="2743200" lvl="5" indent="-228600" algn="l">
              <a:spcBef>
                <a:spcPts val="180"/>
              </a:spcBef>
              <a:spcAft>
                <a:spcPts val="0"/>
              </a:spcAft>
              <a:buClr>
                <a:srgbClr val="00408D"/>
              </a:buClr>
              <a:buSzPts val="900"/>
              <a:buFont typeface="Arial"/>
              <a:buNone/>
              <a:defRPr sz="900"/>
            </a:lvl6pPr>
            <a:lvl7pPr marL="3200400" lvl="6" indent="-228600" algn="l">
              <a:spcBef>
                <a:spcPts val="180"/>
              </a:spcBef>
              <a:spcAft>
                <a:spcPts val="0"/>
              </a:spcAft>
              <a:buClr>
                <a:srgbClr val="00408D"/>
              </a:buClr>
              <a:buSzPts val="900"/>
              <a:buFont typeface="Arial"/>
              <a:buNone/>
              <a:defRPr sz="900"/>
            </a:lvl7pPr>
            <a:lvl8pPr marL="3657600" lvl="7" indent="-228600" algn="l">
              <a:spcBef>
                <a:spcPts val="180"/>
              </a:spcBef>
              <a:spcAft>
                <a:spcPts val="0"/>
              </a:spcAft>
              <a:buClr>
                <a:srgbClr val="00408D"/>
              </a:buClr>
              <a:buSzPts val="900"/>
              <a:buFont typeface="Arial"/>
              <a:buNone/>
              <a:defRPr sz="900"/>
            </a:lvl8pPr>
            <a:lvl9pPr marL="4114800" lvl="8" indent="-228600" algn="l">
              <a:spcBef>
                <a:spcPts val="180"/>
              </a:spcBef>
              <a:spcAft>
                <a:spcPts val="0"/>
              </a:spcAft>
              <a:buClr>
                <a:srgbClr val="00408D"/>
              </a:buClr>
              <a:buSzPts val="900"/>
              <a:buFont typeface="Arial"/>
              <a:buNone/>
              <a:defRPr sz="900"/>
            </a:lvl9pPr>
          </a:lstStyle>
          <a:p>
            <a:endParaRPr/>
          </a:p>
        </p:txBody>
      </p:sp>
      <p:sp>
        <p:nvSpPr>
          <p:cNvPr id="52" name="Google Shape;52;p13"/>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 descr="Powerpointslidemasterback-02.png"/>
          <p:cNvPicPr preferRelativeResize="0"/>
          <p:nvPr/>
        </p:nvPicPr>
        <p:blipFill rotWithShape="1">
          <a:blip r:embed="rId13">
            <a:alphaModFix/>
          </a:blip>
          <a:srcRect/>
          <a:stretch/>
        </p:blipFill>
        <p:spPr>
          <a:xfrm>
            <a:off x="0" y="0"/>
            <a:ext cx="9144000" cy="6858000"/>
          </a:xfrm>
          <a:prstGeom prst="rect">
            <a:avLst/>
          </a:prstGeom>
          <a:noFill/>
          <a:ln>
            <a:noFill/>
          </a:ln>
        </p:spPr>
      </p:pic>
      <p:sp>
        <p:nvSpPr>
          <p:cNvPr id="11" name="Google Shape;11;p4"/>
          <p:cNvSpPr txBox="1">
            <a:spLocks noGrp="1"/>
          </p:cNvSpPr>
          <p:nvPr>
            <p:ph type="title"/>
          </p:nvPr>
        </p:nvSpPr>
        <p:spPr>
          <a:xfrm>
            <a:off x="2133600" y="228600"/>
            <a:ext cx="6705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1" i="0" u="none" strike="noStrike" cap="none">
                <a:solidFill>
                  <a:srgbClr val="FF8000"/>
                </a:solidFill>
                <a:latin typeface="Arial"/>
                <a:ea typeface="Arial"/>
                <a:cs typeface="Arial"/>
                <a:sym typeface="Arial"/>
              </a:defRPr>
            </a:lvl1pPr>
            <a:lvl2pPr marR="0" lvl="1" algn="ctr" rtl="0">
              <a:spcBef>
                <a:spcPts val="0"/>
              </a:spcBef>
              <a:spcAft>
                <a:spcPts val="0"/>
              </a:spcAft>
              <a:buSzPts val="1400"/>
              <a:buNone/>
              <a:defRPr sz="2400" b="1" i="0" u="none" strike="noStrike" cap="none">
                <a:solidFill>
                  <a:srgbClr val="FF8000"/>
                </a:solidFill>
                <a:latin typeface="Arial"/>
                <a:ea typeface="Arial"/>
                <a:cs typeface="Arial"/>
                <a:sym typeface="Arial"/>
              </a:defRPr>
            </a:lvl2pPr>
            <a:lvl3pPr marR="0" lvl="2" algn="ctr" rtl="0">
              <a:spcBef>
                <a:spcPts val="0"/>
              </a:spcBef>
              <a:spcAft>
                <a:spcPts val="0"/>
              </a:spcAft>
              <a:buSzPts val="1400"/>
              <a:buNone/>
              <a:defRPr sz="2400" b="1" i="0" u="none" strike="noStrike" cap="none">
                <a:solidFill>
                  <a:srgbClr val="FF8000"/>
                </a:solidFill>
                <a:latin typeface="Arial"/>
                <a:ea typeface="Arial"/>
                <a:cs typeface="Arial"/>
                <a:sym typeface="Arial"/>
              </a:defRPr>
            </a:lvl3pPr>
            <a:lvl4pPr marR="0" lvl="3" algn="ctr" rtl="0">
              <a:spcBef>
                <a:spcPts val="0"/>
              </a:spcBef>
              <a:spcAft>
                <a:spcPts val="0"/>
              </a:spcAft>
              <a:buSzPts val="1400"/>
              <a:buNone/>
              <a:defRPr sz="2400" b="1" i="0" u="none" strike="noStrike" cap="none">
                <a:solidFill>
                  <a:srgbClr val="FF8000"/>
                </a:solidFill>
                <a:latin typeface="Arial"/>
                <a:ea typeface="Arial"/>
                <a:cs typeface="Arial"/>
                <a:sym typeface="Arial"/>
              </a:defRPr>
            </a:lvl4pPr>
            <a:lvl5pPr marR="0" lvl="4" algn="ctr" rtl="0">
              <a:spcBef>
                <a:spcPts val="0"/>
              </a:spcBef>
              <a:spcAft>
                <a:spcPts val="0"/>
              </a:spcAft>
              <a:buSzPts val="1400"/>
              <a:buNone/>
              <a:defRPr sz="2400" b="1" i="0" u="none" strike="noStrike" cap="none">
                <a:solidFill>
                  <a:srgbClr val="FF8000"/>
                </a:solidFill>
                <a:latin typeface="Arial"/>
                <a:ea typeface="Arial"/>
                <a:cs typeface="Arial"/>
                <a:sym typeface="Arial"/>
              </a:defRPr>
            </a:lvl5pPr>
            <a:lvl6pPr marR="0" lvl="5" algn="ctr" rtl="0">
              <a:spcBef>
                <a:spcPts val="0"/>
              </a:spcBef>
              <a:spcAft>
                <a:spcPts val="0"/>
              </a:spcAft>
              <a:buSzPts val="1400"/>
              <a:buNone/>
              <a:defRPr sz="2400" b="1" i="0" u="none" strike="noStrike" cap="none">
                <a:solidFill>
                  <a:srgbClr val="FF8000"/>
                </a:solidFill>
                <a:latin typeface="Arial"/>
                <a:ea typeface="Arial"/>
                <a:cs typeface="Arial"/>
                <a:sym typeface="Arial"/>
              </a:defRPr>
            </a:lvl6pPr>
            <a:lvl7pPr marR="0" lvl="6" algn="ctr" rtl="0">
              <a:spcBef>
                <a:spcPts val="0"/>
              </a:spcBef>
              <a:spcAft>
                <a:spcPts val="0"/>
              </a:spcAft>
              <a:buSzPts val="1400"/>
              <a:buNone/>
              <a:defRPr sz="2400" b="1" i="0" u="none" strike="noStrike" cap="none">
                <a:solidFill>
                  <a:srgbClr val="FF8000"/>
                </a:solidFill>
                <a:latin typeface="Arial"/>
                <a:ea typeface="Arial"/>
                <a:cs typeface="Arial"/>
                <a:sym typeface="Arial"/>
              </a:defRPr>
            </a:lvl7pPr>
            <a:lvl8pPr marR="0" lvl="7" algn="ctr" rtl="0">
              <a:spcBef>
                <a:spcPts val="0"/>
              </a:spcBef>
              <a:spcAft>
                <a:spcPts val="0"/>
              </a:spcAft>
              <a:buSzPts val="1400"/>
              <a:buNone/>
              <a:defRPr sz="2400" b="1" i="0" u="none" strike="noStrike" cap="none">
                <a:solidFill>
                  <a:srgbClr val="FF8000"/>
                </a:solidFill>
                <a:latin typeface="Arial"/>
                <a:ea typeface="Arial"/>
                <a:cs typeface="Arial"/>
                <a:sym typeface="Arial"/>
              </a:defRPr>
            </a:lvl8pPr>
            <a:lvl9pPr marR="0" lvl="8" algn="ctr" rtl="0">
              <a:spcBef>
                <a:spcPts val="0"/>
              </a:spcBef>
              <a:spcAft>
                <a:spcPts val="0"/>
              </a:spcAft>
              <a:buSzPts val="1400"/>
              <a:buNone/>
              <a:defRPr sz="2400" b="1" i="0" u="none" strike="noStrike" cap="none">
                <a:solidFill>
                  <a:srgbClr val="FF8000"/>
                </a:solidFill>
                <a:latin typeface="Arial"/>
                <a:ea typeface="Arial"/>
                <a:cs typeface="Arial"/>
                <a:sym typeface="Arial"/>
              </a:defRPr>
            </a:lvl9pPr>
          </a:lstStyle>
          <a:p>
            <a:endParaRPr/>
          </a:p>
        </p:txBody>
      </p:sp>
      <p:sp>
        <p:nvSpPr>
          <p:cNvPr id="12" name="Google Shape;12;p4"/>
          <p:cNvSpPr txBox="1">
            <a:spLocks noGrp="1"/>
          </p:cNvSpPr>
          <p:nvPr>
            <p:ph type="body" idx="1"/>
          </p:nvPr>
        </p:nvSpPr>
        <p:spPr>
          <a:xfrm>
            <a:off x="457200" y="1600200"/>
            <a:ext cx="8382000" cy="4343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800" b="1" i="0" u="none" strike="noStrike" cap="none">
                <a:solidFill>
                  <a:srgbClr val="FF8000"/>
                </a:solidFill>
                <a:latin typeface="Arial"/>
                <a:ea typeface="Arial"/>
                <a:cs typeface="Arial"/>
                <a:sym typeface="Arial"/>
              </a:defRPr>
            </a:lvl1pPr>
            <a:lvl2pPr marL="914400" marR="0" lvl="1" indent="-228600" algn="l" rtl="0">
              <a:spcBef>
                <a:spcPts val="320"/>
              </a:spcBef>
              <a:spcAft>
                <a:spcPts val="0"/>
              </a:spcAft>
              <a:buSzPts val="1400"/>
              <a:buNone/>
              <a:defRPr sz="1600" b="1" i="0" u="none" strike="noStrike" cap="none">
                <a:solidFill>
                  <a:srgbClr val="00408D"/>
                </a:solidFill>
                <a:latin typeface="Arial"/>
                <a:ea typeface="Arial"/>
                <a:cs typeface="Arial"/>
                <a:sym typeface="Arial"/>
              </a:defRPr>
            </a:lvl2pPr>
            <a:lvl3pPr marL="1371600" marR="0" lvl="2"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3pPr>
            <a:lvl4pPr marL="1828800" marR="0" lvl="3"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4pPr>
            <a:lvl5pPr marL="2286000" marR="0" lvl="4"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5pPr>
            <a:lvl6pPr marL="2743200" marR="0" lvl="5"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6pPr>
            <a:lvl7pPr marL="3200400" marR="0" lvl="6"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7pPr>
            <a:lvl8pPr marL="3657600" marR="0" lvl="7"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8pPr>
            <a:lvl9pPr marL="4114800" marR="0" lvl="8" indent="-317500" algn="l" rtl="0">
              <a:spcBef>
                <a:spcPts val="280"/>
              </a:spcBef>
              <a:spcAft>
                <a:spcPts val="0"/>
              </a:spcAft>
              <a:buClr>
                <a:srgbClr val="00408D"/>
              </a:buClr>
              <a:buSzPts val="1400"/>
              <a:buFont typeface="Arial"/>
              <a:buChar char="»"/>
              <a:defRPr sz="1400" b="0" i="0" u="none" strike="noStrike" cap="none">
                <a:solidFill>
                  <a:srgbClr val="00408D"/>
                </a:solidFill>
                <a:latin typeface="Arial"/>
                <a:ea typeface="Arial"/>
                <a:cs typeface="Arial"/>
                <a:sym typeface="Arial"/>
              </a:defRPr>
            </a:lvl9pPr>
          </a:lstStyle>
          <a:p>
            <a:endParaRPr/>
          </a:p>
        </p:txBody>
      </p:sp>
      <p:sp>
        <p:nvSpPr>
          <p:cNvPr id="13" name="Google Shape;13;p4"/>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rgbClr val="FF8000"/>
                </a:solidFill>
                <a:latin typeface="Arial"/>
                <a:ea typeface="Arial"/>
                <a:cs typeface="Arial"/>
                <a:sym typeface="Arial"/>
              </a:defRPr>
            </a:lvl1pPr>
            <a:lvl2pPr marL="0" marR="0" lvl="1" indent="0" algn="r" rtl="0">
              <a:spcBef>
                <a:spcPts val="0"/>
              </a:spcBef>
              <a:spcAft>
                <a:spcPts val="0"/>
              </a:spcAft>
              <a:buNone/>
              <a:defRPr sz="1000" b="0" i="0" u="none" strike="noStrike" cap="none">
                <a:solidFill>
                  <a:srgbClr val="FF8000"/>
                </a:solidFill>
                <a:latin typeface="Arial"/>
                <a:ea typeface="Arial"/>
                <a:cs typeface="Arial"/>
                <a:sym typeface="Arial"/>
              </a:defRPr>
            </a:lvl2pPr>
            <a:lvl3pPr marL="0" marR="0" lvl="2" indent="0" algn="r" rtl="0">
              <a:spcBef>
                <a:spcPts val="0"/>
              </a:spcBef>
              <a:spcAft>
                <a:spcPts val="0"/>
              </a:spcAft>
              <a:buNone/>
              <a:defRPr sz="1000" b="0" i="0" u="none" strike="noStrike" cap="none">
                <a:solidFill>
                  <a:srgbClr val="FF8000"/>
                </a:solidFill>
                <a:latin typeface="Arial"/>
                <a:ea typeface="Arial"/>
                <a:cs typeface="Arial"/>
                <a:sym typeface="Arial"/>
              </a:defRPr>
            </a:lvl3pPr>
            <a:lvl4pPr marL="0" marR="0" lvl="3" indent="0" algn="r" rtl="0">
              <a:spcBef>
                <a:spcPts val="0"/>
              </a:spcBef>
              <a:spcAft>
                <a:spcPts val="0"/>
              </a:spcAft>
              <a:buNone/>
              <a:defRPr sz="1000" b="0" i="0" u="none" strike="noStrike" cap="none">
                <a:solidFill>
                  <a:srgbClr val="FF8000"/>
                </a:solidFill>
                <a:latin typeface="Arial"/>
                <a:ea typeface="Arial"/>
                <a:cs typeface="Arial"/>
                <a:sym typeface="Arial"/>
              </a:defRPr>
            </a:lvl4pPr>
            <a:lvl5pPr marL="0" marR="0" lvl="4" indent="0" algn="r" rtl="0">
              <a:spcBef>
                <a:spcPts val="0"/>
              </a:spcBef>
              <a:spcAft>
                <a:spcPts val="0"/>
              </a:spcAft>
              <a:buNone/>
              <a:defRPr sz="1000" b="0" i="0" u="none" strike="noStrike" cap="none">
                <a:solidFill>
                  <a:srgbClr val="FF8000"/>
                </a:solidFill>
                <a:latin typeface="Arial"/>
                <a:ea typeface="Arial"/>
                <a:cs typeface="Arial"/>
                <a:sym typeface="Arial"/>
              </a:defRPr>
            </a:lvl5pPr>
            <a:lvl6pPr marL="0" marR="0" lvl="5" indent="0" algn="r" rtl="0">
              <a:spcBef>
                <a:spcPts val="0"/>
              </a:spcBef>
              <a:spcAft>
                <a:spcPts val="0"/>
              </a:spcAft>
              <a:buNone/>
              <a:defRPr sz="1000" b="0" i="0" u="none" strike="noStrike" cap="none">
                <a:solidFill>
                  <a:srgbClr val="FF8000"/>
                </a:solidFill>
                <a:latin typeface="Arial"/>
                <a:ea typeface="Arial"/>
                <a:cs typeface="Arial"/>
                <a:sym typeface="Arial"/>
              </a:defRPr>
            </a:lvl6pPr>
            <a:lvl7pPr marL="0" marR="0" lvl="6" indent="0" algn="r" rtl="0">
              <a:spcBef>
                <a:spcPts val="0"/>
              </a:spcBef>
              <a:spcAft>
                <a:spcPts val="0"/>
              </a:spcAft>
              <a:buNone/>
              <a:defRPr sz="1000" b="0" i="0" u="none" strike="noStrike" cap="none">
                <a:solidFill>
                  <a:srgbClr val="FF8000"/>
                </a:solidFill>
                <a:latin typeface="Arial"/>
                <a:ea typeface="Arial"/>
                <a:cs typeface="Arial"/>
                <a:sym typeface="Arial"/>
              </a:defRPr>
            </a:lvl7pPr>
            <a:lvl8pPr marL="0" marR="0" lvl="7" indent="0" algn="r" rtl="0">
              <a:spcBef>
                <a:spcPts val="0"/>
              </a:spcBef>
              <a:spcAft>
                <a:spcPts val="0"/>
              </a:spcAft>
              <a:buNone/>
              <a:defRPr sz="1000" b="0" i="0" u="none" strike="noStrike" cap="none">
                <a:solidFill>
                  <a:srgbClr val="FF8000"/>
                </a:solidFill>
                <a:latin typeface="Arial"/>
                <a:ea typeface="Arial"/>
                <a:cs typeface="Arial"/>
                <a:sym typeface="Arial"/>
              </a:defRPr>
            </a:lvl8pPr>
            <a:lvl9pPr marL="0" marR="0" lvl="8" indent="0" algn="r" rtl="0">
              <a:spcBef>
                <a:spcPts val="0"/>
              </a:spcBef>
              <a:spcAft>
                <a:spcPts val="0"/>
              </a:spcAft>
              <a:buNone/>
              <a:defRPr sz="1000" b="0" i="0" u="none" strike="noStrike" cap="none">
                <a:solidFill>
                  <a:srgbClr val="FF8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loud.camlytics.com/?demo=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hyperlink" Target="http://www.youtube.com/watch?v=UfKk2jwsKl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
          <p:cNvSpPr txBox="1">
            <a:spLocks noGrp="1"/>
          </p:cNvSpPr>
          <p:nvPr>
            <p:ph type="ctrTitle"/>
          </p:nvPr>
        </p:nvSpPr>
        <p:spPr>
          <a:xfrm>
            <a:off x="2209800" y="3505200"/>
            <a:ext cx="64008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Jamestown-Scotland Ferry </a:t>
            </a:r>
            <a:endParaRPr/>
          </a:p>
        </p:txBody>
      </p:sp>
      <p:sp>
        <p:nvSpPr>
          <p:cNvPr id="66" name="Google Shape;66;p1"/>
          <p:cNvSpPr txBox="1">
            <a:spLocks noGrp="1"/>
          </p:cNvSpPr>
          <p:nvPr>
            <p:ph type="subTitle" idx="1"/>
          </p:nvPr>
        </p:nvSpPr>
        <p:spPr>
          <a:xfrm>
            <a:off x="2209800" y="5029200"/>
            <a:ext cx="6858000" cy="99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rgbClr val="FF8000"/>
                </a:solidFill>
              </a:rPr>
              <a:t>VDOT Team 2</a:t>
            </a:r>
            <a:endParaRPr/>
          </a:p>
          <a:p>
            <a:pPr marL="0" lvl="0" indent="0" algn="l" rtl="0">
              <a:spcBef>
                <a:spcPts val="280"/>
              </a:spcBef>
              <a:spcAft>
                <a:spcPts val="0"/>
              </a:spcAft>
              <a:buNone/>
            </a:pPr>
            <a:r>
              <a:rPr lang="en-US"/>
              <a:t>Chenlin Cheng, Eileanor LaRocco, Jeong Mo Yang, Bilun Zhang, Luigi Espinoza</a:t>
            </a:r>
            <a:endParaRPr/>
          </a:p>
        </p:txBody>
      </p:sp>
      <p:pic>
        <p:nvPicPr>
          <p:cNvPr id="67" name="Google Shape;67;p1"/>
          <p:cNvPicPr preferRelativeResize="0"/>
          <p:nvPr/>
        </p:nvPicPr>
        <p:blipFill>
          <a:blip r:embed="rId3">
            <a:alphaModFix/>
          </a:blip>
          <a:stretch>
            <a:fillRect/>
          </a:stretch>
        </p:blipFill>
        <p:spPr>
          <a:xfrm>
            <a:off x="7892356" y="5695950"/>
            <a:ext cx="1003994"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1befbbcf05_5_18"/>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Data Exploration</a:t>
            </a:r>
            <a:endParaRPr/>
          </a:p>
        </p:txBody>
      </p:sp>
      <p:sp>
        <p:nvSpPr>
          <p:cNvPr id="139" name="Google Shape;139;g11befbbcf05_5_18"/>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140" name="Google Shape;140;g11befbbcf05_5_18"/>
          <p:cNvPicPr preferRelativeResize="0"/>
          <p:nvPr/>
        </p:nvPicPr>
        <p:blipFill>
          <a:blip r:embed="rId3">
            <a:alphaModFix/>
          </a:blip>
          <a:stretch>
            <a:fillRect/>
          </a:stretch>
        </p:blipFill>
        <p:spPr>
          <a:xfrm>
            <a:off x="884333" y="1735691"/>
            <a:ext cx="7375334" cy="414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1befbbcf05_4_0"/>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Initial Models</a:t>
            </a:r>
            <a:endParaRPr/>
          </a:p>
        </p:txBody>
      </p:sp>
      <p:sp>
        <p:nvSpPr>
          <p:cNvPr id="147" name="Google Shape;147;g11befbbcf05_4_0"/>
          <p:cNvSpPr txBox="1">
            <a:spLocks noGrp="1"/>
          </p:cNvSpPr>
          <p:nvPr>
            <p:ph type="body" idx="1"/>
          </p:nvPr>
        </p:nvSpPr>
        <p:spPr>
          <a:xfrm>
            <a:off x="381000" y="2074425"/>
            <a:ext cx="8382000" cy="4071600"/>
          </a:xfrm>
          <a:prstGeom prst="rect">
            <a:avLst/>
          </a:prstGeom>
        </p:spPr>
        <p:txBody>
          <a:bodyPr spcFirstLastPara="1" wrap="square" lIns="91425" tIns="45700" rIns="91425" bIns="45700" anchor="t" anchorCtr="0">
            <a:noAutofit/>
          </a:bodyPr>
          <a:lstStyle/>
          <a:p>
            <a:pPr marL="457200" lvl="0" indent="-317500" algn="l" rtl="0">
              <a:spcBef>
                <a:spcPts val="360"/>
              </a:spcBef>
              <a:spcAft>
                <a:spcPts val="0"/>
              </a:spcAft>
              <a:buSzPts val="1400"/>
              <a:buChar char="●"/>
            </a:pPr>
            <a:r>
              <a:rPr lang="en-US"/>
              <a:t>Time Series Model</a:t>
            </a:r>
            <a:endParaRPr/>
          </a:p>
          <a:p>
            <a:pPr marL="914400" lvl="1" indent="-317500" algn="l" rtl="0">
              <a:spcBef>
                <a:spcPts val="0"/>
              </a:spcBef>
              <a:spcAft>
                <a:spcPts val="0"/>
              </a:spcAft>
              <a:buSzPts val="1400"/>
              <a:buChar char="○"/>
            </a:pPr>
            <a:r>
              <a:rPr lang="en-US"/>
              <a:t>Stationary assumption failed</a:t>
            </a:r>
            <a:endParaRPr/>
          </a:p>
          <a:p>
            <a:pPr marL="914400" lvl="1" indent="-317500" algn="l" rtl="0">
              <a:spcBef>
                <a:spcPts val="0"/>
              </a:spcBef>
              <a:spcAft>
                <a:spcPts val="0"/>
              </a:spcAft>
              <a:buSzPts val="1400"/>
              <a:buChar char="○"/>
            </a:pPr>
            <a:r>
              <a:rPr lang="en-US"/>
              <a:t>Numerous factors affect the target variable</a:t>
            </a:r>
            <a:endParaRPr/>
          </a:p>
          <a:p>
            <a:pPr marL="914400" lvl="1" indent="-317500" algn="l" rtl="0">
              <a:spcBef>
                <a:spcPts val="0"/>
              </a:spcBef>
              <a:spcAft>
                <a:spcPts val="0"/>
              </a:spcAft>
              <a:buSzPts val="1400"/>
              <a:buChar char="○"/>
            </a:pPr>
            <a:r>
              <a:rPr lang="en-US"/>
              <a:t>Multivariate Time Series: explain &gt; predict</a:t>
            </a:r>
            <a:endParaRPr/>
          </a:p>
          <a:p>
            <a:pPr marL="914400" lvl="1" indent="-317500" algn="l" rtl="0">
              <a:spcBef>
                <a:spcPts val="0"/>
              </a:spcBef>
              <a:spcAft>
                <a:spcPts val="0"/>
              </a:spcAft>
              <a:buSzPts val="1400"/>
              <a:buChar char="○"/>
            </a:pPr>
            <a:r>
              <a:rPr lang="en-US"/>
              <a:t>Holidays &amp; School events occur different days each year</a:t>
            </a:r>
            <a:endParaRPr/>
          </a:p>
          <a:p>
            <a:pPr marL="0" lvl="0" indent="0" algn="l" rtl="0">
              <a:spcBef>
                <a:spcPts val="360"/>
              </a:spcBef>
              <a:spcAft>
                <a:spcPts val="0"/>
              </a:spcAft>
              <a:buNone/>
            </a:pPr>
            <a:endParaRPr/>
          </a:p>
          <a:p>
            <a:pPr marL="457200" lvl="0" indent="-317500" algn="l" rtl="0">
              <a:spcBef>
                <a:spcPts val="360"/>
              </a:spcBef>
              <a:spcAft>
                <a:spcPts val="0"/>
              </a:spcAft>
              <a:buSzPts val="1400"/>
              <a:buChar char="●"/>
            </a:pPr>
            <a:r>
              <a:rPr lang="en-US"/>
              <a:t>Multiple Linear Regression Model</a:t>
            </a:r>
            <a:endParaRPr/>
          </a:p>
          <a:p>
            <a:pPr marL="914400" lvl="1" indent="-317500" algn="l" rtl="0">
              <a:spcBef>
                <a:spcPts val="0"/>
              </a:spcBef>
              <a:spcAft>
                <a:spcPts val="0"/>
              </a:spcAft>
              <a:buSzPts val="1400"/>
              <a:buChar char="○"/>
            </a:pPr>
            <a:r>
              <a:rPr lang="en-US"/>
              <a:t>Almost all variables are significant predictors</a:t>
            </a:r>
            <a:endParaRPr/>
          </a:p>
          <a:p>
            <a:pPr marL="914400" lvl="1" indent="-317500" algn="l" rtl="0">
              <a:spcBef>
                <a:spcPts val="0"/>
              </a:spcBef>
              <a:spcAft>
                <a:spcPts val="0"/>
              </a:spcAft>
              <a:buSzPts val="1400"/>
              <a:buChar char="○"/>
            </a:pPr>
            <a:r>
              <a:rPr lang="en-US"/>
              <a:t>Linear Regression assumptions failed</a:t>
            </a:r>
            <a:endParaRPr/>
          </a:p>
          <a:p>
            <a:pPr marL="914400" lvl="1" indent="-317500" algn="l" rtl="0">
              <a:spcBef>
                <a:spcPts val="0"/>
              </a:spcBef>
              <a:spcAft>
                <a:spcPts val="0"/>
              </a:spcAft>
              <a:buSzPts val="1400"/>
              <a:buChar char="○"/>
            </a:pPr>
            <a:r>
              <a:rPr lang="en-US"/>
              <a:t>Lower interpretability of the square root of total vehicles</a:t>
            </a:r>
            <a:endParaRPr/>
          </a:p>
          <a:p>
            <a:pPr marL="0" lvl="0" indent="0" algn="l" rtl="0">
              <a:spcBef>
                <a:spcPts val="360"/>
              </a:spcBef>
              <a:spcAft>
                <a:spcPts val="0"/>
              </a:spcAft>
              <a:buNone/>
            </a:pPr>
            <a:endParaRPr/>
          </a:p>
        </p:txBody>
      </p:sp>
      <p:sp>
        <p:nvSpPr>
          <p:cNvPr id="148" name="Google Shape;148;g11befbbcf05_4_0"/>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9d0c77fba_3_0"/>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XGBoost</a:t>
            </a:r>
            <a:endParaRPr/>
          </a:p>
        </p:txBody>
      </p:sp>
      <p:sp>
        <p:nvSpPr>
          <p:cNvPr id="155" name="Google Shape;155;g129d0c77fba_3_0"/>
          <p:cNvSpPr txBox="1">
            <a:spLocks noGrp="1"/>
          </p:cNvSpPr>
          <p:nvPr>
            <p:ph type="body" idx="1"/>
          </p:nvPr>
        </p:nvSpPr>
        <p:spPr>
          <a:xfrm>
            <a:off x="4572000" y="2506150"/>
            <a:ext cx="4267200" cy="3791100"/>
          </a:xfrm>
          <a:prstGeom prst="rect">
            <a:avLst/>
          </a:prstGeom>
        </p:spPr>
        <p:txBody>
          <a:bodyPr spcFirstLastPara="1" wrap="square" lIns="91425" tIns="45700" rIns="91425" bIns="45700" anchor="t" anchorCtr="0">
            <a:noAutofit/>
          </a:bodyPr>
          <a:lstStyle/>
          <a:p>
            <a:pPr marL="457200" lvl="0" indent="-317500" algn="l" rtl="0">
              <a:spcBef>
                <a:spcPts val="360"/>
              </a:spcBef>
              <a:spcAft>
                <a:spcPts val="0"/>
              </a:spcAft>
              <a:buSzPts val="1400"/>
              <a:buChar char="●"/>
            </a:pPr>
            <a:r>
              <a:rPr lang="en-US"/>
              <a:t>An optimized distributed gradient boosting algorithm</a:t>
            </a:r>
            <a:endParaRPr/>
          </a:p>
          <a:p>
            <a:pPr marL="914400" lvl="1" indent="-317500" algn="l" rtl="0">
              <a:spcBef>
                <a:spcPts val="0"/>
              </a:spcBef>
              <a:spcAft>
                <a:spcPts val="0"/>
              </a:spcAft>
              <a:buSzPts val="1400"/>
              <a:buChar char="○"/>
            </a:pPr>
            <a:r>
              <a:rPr lang="en-US"/>
              <a:t>Efficient, flexible</a:t>
            </a:r>
            <a:endParaRPr/>
          </a:p>
          <a:p>
            <a:pPr marL="0" lvl="0" indent="0" algn="l" rtl="0">
              <a:spcBef>
                <a:spcPts val="360"/>
              </a:spcBef>
              <a:spcAft>
                <a:spcPts val="0"/>
              </a:spcAft>
              <a:buNone/>
            </a:pPr>
            <a:endParaRPr/>
          </a:p>
          <a:p>
            <a:pPr marL="457200" lvl="0" indent="-317500" algn="l" rtl="0">
              <a:spcBef>
                <a:spcPts val="360"/>
              </a:spcBef>
              <a:spcAft>
                <a:spcPts val="0"/>
              </a:spcAft>
              <a:buSzPts val="1400"/>
              <a:buChar char="●"/>
            </a:pPr>
            <a:r>
              <a:rPr lang="en-US"/>
              <a:t>Mapping between feature and label / result</a:t>
            </a:r>
            <a:endParaRPr/>
          </a:p>
          <a:p>
            <a:pPr marL="0" lvl="0" indent="0" algn="l" rtl="0">
              <a:spcBef>
                <a:spcPts val="360"/>
              </a:spcBef>
              <a:spcAft>
                <a:spcPts val="0"/>
              </a:spcAft>
              <a:buNone/>
            </a:pPr>
            <a:endParaRPr/>
          </a:p>
          <a:p>
            <a:pPr marL="457200" lvl="0" indent="-317500" algn="l" rtl="0">
              <a:spcBef>
                <a:spcPts val="360"/>
              </a:spcBef>
              <a:spcAft>
                <a:spcPts val="0"/>
              </a:spcAft>
              <a:buSzPts val="1400"/>
              <a:buChar char="●"/>
            </a:pPr>
            <a:r>
              <a:rPr lang="en-US"/>
              <a:t>Repeat same process till the best model selected.</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156" name="Google Shape;156;g129d0c77fba_3_0"/>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157" name="Google Shape;157;g129d0c77fba_3_0"/>
          <p:cNvPicPr preferRelativeResize="0"/>
          <p:nvPr/>
        </p:nvPicPr>
        <p:blipFill>
          <a:blip r:embed="rId3">
            <a:alphaModFix/>
          </a:blip>
          <a:stretch>
            <a:fillRect/>
          </a:stretch>
        </p:blipFill>
        <p:spPr>
          <a:xfrm>
            <a:off x="304800" y="2506138"/>
            <a:ext cx="4267200" cy="28176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1befbbcf05_5_7"/>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Prediction of High Traffic Days</a:t>
            </a:r>
            <a:endParaRPr/>
          </a:p>
        </p:txBody>
      </p:sp>
      <p:sp>
        <p:nvSpPr>
          <p:cNvPr id="164" name="Google Shape;164;g11befbbcf05_5_7"/>
          <p:cNvSpPr txBox="1">
            <a:spLocks noGrp="1"/>
          </p:cNvSpPr>
          <p:nvPr>
            <p:ph type="body" idx="1"/>
          </p:nvPr>
        </p:nvSpPr>
        <p:spPr>
          <a:xfrm>
            <a:off x="457200" y="1600200"/>
            <a:ext cx="8382000" cy="43434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XGBoost</a:t>
            </a:r>
            <a:endParaRPr/>
          </a:p>
          <a:p>
            <a:pPr marL="457200" lvl="0" indent="-317500" algn="l" rtl="0">
              <a:spcBef>
                <a:spcPts val="360"/>
              </a:spcBef>
              <a:spcAft>
                <a:spcPts val="0"/>
              </a:spcAft>
              <a:buSzPts val="1400"/>
              <a:buChar char="●"/>
            </a:pPr>
            <a:r>
              <a:rPr lang="en-US"/>
              <a:t>Binary classification model</a:t>
            </a:r>
            <a:endParaRPr/>
          </a:p>
          <a:p>
            <a:pPr marL="914400" lvl="1" indent="-317500" algn="l" rtl="0">
              <a:spcBef>
                <a:spcPts val="0"/>
              </a:spcBef>
              <a:spcAft>
                <a:spcPts val="0"/>
              </a:spcAft>
              <a:buSzPts val="1400"/>
              <a:buChar char="○"/>
            </a:pPr>
            <a:r>
              <a:rPr lang="en-US"/>
              <a:t>Predict unusually high traffic days</a:t>
            </a:r>
            <a:endParaRPr/>
          </a:p>
          <a:p>
            <a:pPr marL="914400" lvl="1" indent="-317500" algn="l" rtl="0">
              <a:spcBef>
                <a:spcPts val="0"/>
              </a:spcBef>
              <a:spcAft>
                <a:spcPts val="0"/>
              </a:spcAft>
              <a:buSzPts val="1400"/>
              <a:buChar char="○"/>
            </a:pPr>
            <a:r>
              <a:rPr lang="en-US" i="1"/>
              <a:t>Temp </a:t>
            </a:r>
            <a:r>
              <a:rPr lang="en-US"/>
              <a:t>is the most significant predictor</a:t>
            </a:r>
            <a:endParaRPr/>
          </a:p>
        </p:txBody>
      </p:sp>
      <p:sp>
        <p:nvSpPr>
          <p:cNvPr id="165" name="Google Shape;165;g11befbbcf05_5_7"/>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166" name="Google Shape;166;g11befbbcf05_5_7"/>
          <p:cNvPicPr preferRelativeResize="0"/>
          <p:nvPr/>
        </p:nvPicPr>
        <p:blipFill>
          <a:blip r:embed="rId3">
            <a:alphaModFix/>
          </a:blip>
          <a:stretch>
            <a:fillRect/>
          </a:stretch>
        </p:blipFill>
        <p:spPr>
          <a:xfrm>
            <a:off x="1558139" y="2929475"/>
            <a:ext cx="6027725" cy="347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1befbbcf05_5_25"/>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Features of Highest Traffic Days</a:t>
            </a:r>
            <a:endParaRPr/>
          </a:p>
        </p:txBody>
      </p:sp>
      <p:pic>
        <p:nvPicPr>
          <p:cNvPr id="173" name="Google Shape;173;g11befbbcf05_5_25"/>
          <p:cNvPicPr preferRelativeResize="0"/>
          <p:nvPr/>
        </p:nvPicPr>
        <p:blipFill>
          <a:blip r:embed="rId3">
            <a:alphaModFix/>
          </a:blip>
          <a:stretch>
            <a:fillRect/>
          </a:stretch>
        </p:blipFill>
        <p:spPr>
          <a:xfrm>
            <a:off x="899800" y="1751900"/>
            <a:ext cx="7344401" cy="4129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1befbbcf05_5_90"/>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Daily Predictions</a:t>
            </a:r>
            <a:endParaRPr/>
          </a:p>
        </p:txBody>
      </p:sp>
      <p:sp>
        <p:nvSpPr>
          <p:cNvPr id="180" name="Google Shape;180;g11befbbcf05_5_90"/>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181" name="Google Shape;181;g11befbbcf05_5_90"/>
          <p:cNvPicPr preferRelativeResize="0"/>
          <p:nvPr/>
        </p:nvPicPr>
        <p:blipFill>
          <a:blip r:embed="rId3">
            <a:alphaModFix/>
          </a:blip>
          <a:stretch>
            <a:fillRect/>
          </a:stretch>
        </p:blipFill>
        <p:spPr>
          <a:xfrm>
            <a:off x="3464475" y="1239576"/>
            <a:ext cx="2215050" cy="5306074"/>
          </a:xfrm>
          <a:prstGeom prst="rect">
            <a:avLst/>
          </a:prstGeom>
          <a:noFill/>
          <a:ln>
            <a:noFill/>
          </a:ln>
        </p:spPr>
      </p:pic>
      <p:sp>
        <p:nvSpPr>
          <p:cNvPr id="182" name="Google Shape;182;g11befbbcf05_5_90"/>
          <p:cNvSpPr/>
          <p:nvPr/>
        </p:nvSpPr>
        <p:spPr>
          <a:xfrm>
            <a:off x="3503225" y="4052450"/>
            <a:ext cx="2176200" cy="222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g11befbbcf05_5_90"/>
          <p:cNvCxnSpPr/>
          <p:nvPr/>
        </p:nvCxnSpPr>
        <p:spPr>
          <a:xfrm flipH="1">
            <a:off x="5789000" y="3933700"/>
            <a:ext cx="534600" cy="239400"/>
          </a:xfrm>
          <a:prstGeom prst="straightConnector1">
            <a:avLst/>
          </a:prstGeom>
          <a:noFill/>
          <a:ln w="19050" cap="flat" cmpd="sng">
            <a:solidFill>
              <a:srgbClr val="CC0000"/>
            </a:solidFill>
            <a:prstDash val="solid"/>
            <a:round/>
            <a:headEnd type="none" w="med" len="med"/>
            <a:tailEnd type="triangle" w="med" len="med"/>
          </a:ln>
        </p:spPr>
      </p:cxnSp>
      <p:sp>
        <p:nvSpPr>
          <p:cNvPr id="184" name="Google Shape;184;g11befbbcf05_5_90"/>
          <p:cNvSpPr txBox="1"/>
          <p:nvPr/>
        </p:nvSpPr>
        <p:spPr>
          <a:xfrm>
            <a:off x="6210600" y="3609900"/>
            <a:ext cx="16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High Traffic Day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1befbbcf05_5_0"/>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Predict Hourly Traffic</a:t>
            </a:r>
            <a:endParaRPr/>
          </a:p>
        </p:txBody>
      </p:sp>
      <p:sp>
        <p:nvSpPr>
          <p:cNvPr id="191" name="Google Shape;191;g11befbbcf05_5_0"/>
          <p:cNvSpPr txBox="1">
            <a:spLocks noGrp="1"/>
          </p:cNvSpPr>
          <p:nvPr>
            <p:ph type="body" idx="1"/>
          </p:nvPr>
        </p:nvSpPr>
        <p:spPr>
          <a:xfrm>
            <a:off x="457200" y="1600200"/>
            <a:ext cx="8382000" cy="43434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XGBoost</a:t>
            </a:r>
            <a:endParaRPr/>
          </a:p>
          <a:p>
            <a:pPr marL="457200" lvl="0" indent="-317500" algn="l" rtl="0">
              <a:spcBef>
                <a:spcPts val="360"/>
              </a:spcBef>
              <a:spcAft>
                <a:spcPts val="0"/>
              </a:spcAft>
              <a:buSzPts val="1400"/>
              <a:buChar char="●"/>
            </a:pPr>
            <a:r>
              <a:rPr lang="en-US"/>
              <a:t>Regression model</a:t>
            </a:r>
            <a:endParaRPr/>
          </a:p>
          <a:p>
            <a:pPr marL="914400" lvl="1" indent="-317500" algn="l" rtl="0">
              <a:spcBef>
                <a:spcPts val="0"/>
              </a:spcBef>
              <a:spcAft>
                <a:spcPts val="0"/>
              </a:spcAft>
              <a:buSzPts val="1400"/>
              <a:buChar char="○"/>
            </a:pPr>
            <a:r>
              <a:rPr lang="en-US"/>
              <a:t>Predict total number of vehicles on ferry per hour</a:t>
            </a:r>
            <a:endParaRPr/>
          </a:p>
          <a:p>
            <a:pPr marL="914400" lvl="1" indent="-317500" algn="l" rtl="0">
              <a:spcBef>
                <a:spcPts val="0"/>
              </a:spcBef>
              <a:spcAft>
                <a:spcPts val="0"/>
              </a:spcAft>
              <a:buClr>
                <a:srgbClr val="00408D"/>
              </a:buClr>
              <a:buSzPts val="1400"/>
              <a:buChar char="○"/>
            </a:pPr>
            <a:r>
              <a:rPr lang="en-US" sz="1600">
                <a:solidFill>
                  <a:srgbClr val="00408D"/>
                </a:solidFill>
              </a:rPr>
              <a:t>MAE: 12.04</a:t>
            </a:r>
            <a:endParaRPr sz="1600">
              <a:solidFill>
                <a:srgbClr val="00408D"/>
              </a:solidFill>
            </a:endParaRPr>
          </a:p>
          <a:p>
            <a:pPr marL="1371600" lvl="2" indent="-330200" algn="l" rtl="0">
              <a:spcBef>
                <a:spcPts val="0"/>
              </a:spcBef>
              <a:spcAft>
                <a:spcPts val="0"/>
              </a:spcAft>
              <a:buSzPts val="1600"/>
              <a:buChar char="■"/>
            </a:pPr>
            <a:r>
              <a:rPr lang="en-US"/>
              <a:t>The predictions of test set were off on average by around 12 vehicles per hour</a:t>
            </a:r>
            <a:endParaRPr/>
          </a:p>
          <a:p>
            <a:pPr marL="914400" lvl="1" indent="-317500" algn="l" rtl="0">
              <a:spcBef>
                <a:spcPts val="0"/>
              </a:spcBef>
              <a:spcAft>
                <a:spcPts val="0"/>
              </a:spcAft>
              <a:buSzPts val="1400"/>
              <a:buChar char="○"/>
            </a:pPr>
            <a:r>
              <a:rPr lang="en-US" i="1"/>
              <a:t>Hour </a:t>
            </a:r>
            <a:r>
              <a:rPr lang="en-US"/>
              <a:t>is the most significant predictor </a:t>
            </a:r>
            <a:endParaRPr/>
          </a:p>
        </p:txBody>
      </p:sp>
      <p:sp>
        <p:nvSpPr>
          <p:cNvPr id="192" name="Google Shape;192;g11befbbcf05_5_0"/>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193" name="Google Shape;193;g11befbbcf05_5_0"/>
          <p:cNvPicPr preferRelativeResize="0"/>
          <p:nvPr/>
        </p:nvPicPr>
        <p:blipFill rotWithShape="1">
          <a:blip r:embed="rId3">
            <a:alphaModFix/>
          </a:blip>
          <a:srcRect l="17911" t="11694" b="15757"/>
          <a:stretch/>
        </p:blipFill>
        <p:spPr>
          <a:xfrm>
            <a:off x="1657827" y="3429000"/>
            <a:ext cx="5980748" cy="327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befbbcf05_5_118"/>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Hourly Prediction Variable Importance</a:t>
            </a:r>
            <a:endParaRPr/>
          </a:p>
        </p:txBody>
      </p:sp>
      <p:sp>
        <p:nvSpPr>
          <p:cNvPr id="200" name="Google Shape;200;g11befbbcf05_5_118"/>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01" name="Google Shape;201;g11befbbcf05_5_118"/>
          <p:cNvPicPr preferRelativeResize="0"/>
          <p:nvPr/>
        </p:nvPicPr>
        <p:blipFill>
          <a:blip r:embed="rId3">
            <a:alphaModFix/>
          </a:blip>
          <a:stretch>
            <a:fillRect/>
          </a:stretch>
        </p:blipFill>
        <p:spPr>
          <a:xfrm>
            <a:off x="1524000" y="2079700"/>
            <a:ext cx="6096000" cy="371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befbbcf05_3_2"/>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April Data Comparison</a:t>
            </a:r>
            <a:endParaRPr/>
          </a:p>
        </p:txBody>
      </p:sp>
      <p:sp>
        <p:nvSpPr>
          <p:cNvPr id="208" name="Google Shape;208;g11befbbcf05_3_2"/>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09" name="Google Shape;209;g11befbbcf05_3_2"/>
          <p:cNvPicPr preferRelativeResize="0"/>
          <p:nvPr/>
        </p:nvPicPr>
        <p:blipFill>
          <a:blip r:embed="rId3">
            <a:alphaModFix/>
          </a:blip>
          <a:stretch>
            <a:fillRect/>
          </a:stretch>
        </p:blipFill>
        <p:spPr>
          <a:xfrm>
            <a:off x="584225" y="1608675"/>
            <a:ext cx="8254974" cy="4402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1befbbcf05_5_98"/>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Google Prediction</a:t>
            </a:r>
            <a:endParaRPr/>
          </a:p>
        </p:txBody>
      </p:sp>
      <p:sp>
        <p:nvSpPr>
          <p:cNvPr id="216" name="Google Shape;216;g11befbbcf05_5_98"/>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217" name="Google Shape;217;g11befbbcf05_5_98"/>
          <p:cNvPicPr preferRelativeResize="0"/>
          <p:nvPr/>
        </p:nvPicPr>
        <p:blipFill>
          <a:blip r:embed="rId3">
            <a:alphaModFix/>
          </a:blip>
          <a:stretch>
            <a:fillRect/>
          </a:stretch>
        </p:blipFill>
        <p:spPr>
          <a:xfrm>
            <a:off x="1681175" y="2676525"/>
            <a:ext cx="5934075" cy="2266950"/>
          </a:xfrm>
          <a:prstGeom prst="rect">
            <a:avLst/>
          </a:prstGeom>
          <a:noFill/>
          <a:ln>
            <a:noFill/>
          </a:ln>
        </p:spPr>
      </p:pic>
      <p:pic>
        <p:nvPicPr>
          <p:cNvPr id="218" name="Google Shape;218;g11befbbcf05_5_98"/>
          <p:cNvPicPr preferRelativeResize="0"/>
          <p:nvPr/>
        </p:nvPicPr>
        <p:blipFill>
          <a:blip r:embed="rId4">
            <a:alphaModFix/>
          </a:blip>
          <a:stretch>
            <a:fillRect/>
          </a:stretch>
        </p:blipFill>
        <p:spPr>
          <a:xfrm>
            <a:off x="3209938" y="2176463"/>
            <a:ext cx="2876550" cy="447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bd49135f6_1_15"/>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Agenda</a:t>
            </a:r>
            <a:endParaRPr/>
          </a:p>
        </p:txBody>
      </p:sp>
      <p:sp>
        <p:nvSpPr>
          <p:cNvPr id="74" name="Google Shape;74;g11bd49135f6_1_15"/>
          <p:cNvSpPr txBox="1">
            <a:spLocks noGrp="1"/>
          </p:cNvSpPr>
          <p:nvPr>
            <p:ph type="body" idx="1"/>
          </p:nvPr>
        </p:nvSpPr>
        <p:spPr>
          <a:xfrm>
            <a:off x="457200" y="1695450"/>
            <a:ext cx="8382000" cy="4248000"/>
          </a:xfrm>
          <a:prstGeom prst="rect">
            <a:avLst/>
          </a:prstGeom>
        </p:spPr>
        <p:txBody>
          <a:bodyPr spcFirstLastPara="1" wrap="square" lIns="91425" tIns="45700" rIns="91425" bIns="45700" anchor="t" anchorCtr="0">
            <a:noAutofit/>
          </a:bodyPr>
          <a:lstStyle/>
          <a:p>
            <a:pPr marL="457200" lvl="0" indent="0" algn="l" rtl="0">
              <a:spcBef>
                <a:spcPts val="360"/>
              </a:spcBef>
              <a:spcAft>
                <a:spcPts val="0"/>
              </a:spcAft>
              <a:buNone/>
            </a:pPr>
            <a:endParaRPr/>
          </a:p>
          <a:p>
            <a:pPr marL="457200" lvl="0" indent="0" algn="l" rtl="0">
              <a:spcBef>
                <a:spcPts val="360"/>
              </a:spcBef>
              <a:spcAft>
                <a:spcPts val="0"/>
              </a:spcAft>
              <a:buNone/>
            </a:pPr>
            <a:endParaRPr/>
          </a:p>
          <a:p>
            <a:pPr marL="457200" lvl="0" indent="0" algn="l" rtl="0">
              <a:spcBef>
                <a:spcPts val="360"/>
              </a:spcBef>
              <a:spcAft>
                <a:spcPts val="0"/>
              </a:spcAft>
              <a:buNone/>
            </a:pPr>
            <a:endParaRPr/>
          </a:p>
          <a:p>
            <a:pPr marL="457200" lvl="0" indent="-317500" algn="l" rtl="0">
              <a:spcBef>
                <a:spcPts val="360"/>
              </a:spcBef>
              <a:spcAft>
                <a:spcPts val="0"/>
              </a:spcAft>
              <a:buSzPts val="1400"/>
              <a:buChar char="●"/>
            </a:pPr>
            <a:r>
              <a:rPr lang="en-US"/>
              <a:t>Background</a:t>
            </a:r>
            <a:endParaRPr/>
          </a:p>
          <a:p>
            <a:pPr marL="457200" lvl="0" indent="-317500" algn="l" rtl="0">
              <a:spcBef>
                <a:spcPts val="0"/>
              </a:spcBef>
              <a:spcAft>
                <a:spcPts val="0"/>
              </a:spcAft>
              <a:buSzPts val="1400"/>
              <a:buChar char="●"/>
            </a:pPr>
            <a:r>
              <a:rPr lang="en-US"/>
              <a:t>Business Problem</a:t>
            </a:r>
            <a:endParaRPr/>
          </a:p>
          <a:p>
            <a:pPr marL="457200" lvl="0" indent="-317500" algn="l" rtl="0">
              <a:spcBef>
                <a:spcPts val="0"/>
              </a:spcBef>
              <a:spcAft>
                <a:spcPts val="0"/>
              </a:spcAft>
              <a:buSzPts val="1400"/>
              <a:buChar char="●"/>
            </a:pPr>
            <a:r>
              <a:rPr lang="en-US"/>
              <a:t>Data</a:t>
            </a:r>
            <a:endParaRPr/>
          </a:p>
          <a:p>
            <a:pPr marL="457200" lvl="0" indent="-317500" algn="l" rtl="0">
              <a:spcBef>
                <a:spcPts val="0"/>
              </a:spcBef>
              <a:spcAft>
                <a:spcPts val="0"/>
              </a:spcAft>
              <a:buSzPts val="1400"/>
              <a:buChar char="●"/>
            </a:pPr>
            <a:r>
              <a:rPr lang="en-US"/>
              <a:t>Methodology</a:t>
            </a:r>
            <a:endParaRPr/>
          </a:p>
          <a:p>
            <a:pPr marL="457200" lvl="0" indent="-317500" algn="l" rtl="0">
              <a:spcBef>
                <a:spcPts val="0"/>
              </a:spcBef>
              <a:spcAft>
                <a:spcPts val="0"/>
              </a:spcAft>
              <a:buSzPts val="1400"/>
              <a:buChar char="●"/>
            </a:pPr>
            <a:r>
              <a:rPr lang="en-US"/>
              <a:t>Results</a:t>
            </a:r>
            <a:endParaRPr/>
          </a:p>
          <a:p>
            <a:pPr marL="457200" lvl="0" indent="-317500" algn="l" rtl="0">
              <a:spcBef>
                <a:spcPts val="0"/>
              </a:spcBef>
              <a:spcAft>
                <a:spcPts val="0"/>
              </a:spcAft>
              <a:buSzPts val="1400"/>
              <a:buChar char="●"/>
            </a:pPr>
            <a:r>
              <a:rPr lang="en-US"/>
              <a:t>Suggestions</a:t>
            </a:r>
            <a:endParaRPr/>
          </a:p>
          <a:p>
            <a:pPr marL="457200" lvl="0" indent="-317500" algn="l" rtl="0">
              <a:spcBef>
                <a:spcPts val="0"/>
              </a:spcBef>
              <a:spcAft>
                <a:spcPts val="0"/>
              </a:spcAft>
              <a:buSzPts val="1400"/>
              <a:buChar char="●"/>
            </a:pPr>
            <a:r>
              <a:rPr lang="en-US"/>
              <a:t>Conclusion</a:t>
            </a:r>
            <a:endParaRPr/>
          </a:p>
        </p:txBody>
      </p:sp>
      <p:sp>
        <p:nvSpPr>
          <p:cNvPr id="75" name="Google Shape;75;g11bd49135f6_1_15"/>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pic>
        <p:nvPicPr>
          <p:cNvPr id="76" name="Google Shape;76;g11bd49135f6_1_15"/>
          <p:cNvPicPr preferRelativeResize="0"/>
          <p:nvPr/>
        </p:nvPicPr>
        <p:blipFill>
          <a:blip r:embed="rId3">
            <a:alphaModFix/>
          </a:blip>
          <a:stretch>
            <a:fillRect/>
          </a:stretch>
        </p:blipFill>
        <p:spPr>
          <a:xfrm>
            <a:off x="3642025" y="1695450"/>
            <a:ext cx="5197175" cy="3900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befbbcf05_5_48"/>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User Interface</a:t>
            </a:r>
            <a:endParaRPr/>
          </a:p>
        </p:txBody>
      </p:sp>
      <p:sp>
        <p:nvSpPr>
          <p:cNvPr id="225" name="Google Shape;225;g11befbbcf05_5_48"/>
          <p:cNvSpPr txBox="1">
            <a:spLocks noGrp="1"/>
          </p:cNvSpPr>
          <p:nvPr>
            <p:ph type="body" idx="1"/>
          </p:nvPr>
        </p:nvSpPr>
        <p:spPr>
          <a:xfrm>
            <a:off x="457200" y="1600200"/>
            <a:ext cx="8382000" cy="4343400"/>
          </a:xfrm>
          <a:prstGeom prst="rect">
            <a:avLst/>
          </a:prstGeom>
        </p:spPr>
        <p:txBody>
          <a:bodyPr spcFirstLastPara="1" wrap="square" lIns="91425" tIns="45700" rIns="91425" bIns="45700" anchor="t" anchorCtr="0">
            <a:noAutofit/>
          </a:bodyPr>
          <a:lstStyle/>
          <a:p>
            <a:pPr marL="457200" lvl="0" indent="-317500" algn="l" rtl="0">
              <a:spcBef>
                <a:spcPts val="360"/>
              </a:spcBef>
              <a:spcAft>
                <a:spcPts val="0"/>
              </a:spcAft>
              <a:buSzPts val="1400"/>
              <a:buChar char="●"/>
            </a:pPr>
            <a:r>
              <a:rPr lang="en-US"/>
              <a:t>R Shiny</a:t>
            </a:r>
            <a:endParaRPr/>
          </a:p>
          <a:p>
            <a:pPr marL="914400" lvl="1" indent="-317500" algn="l" rtl="0">
              <a:spcBef>
                <a:spcPts val="0"/>
              </a:spcBef>
              <a:spcAft>
                <a:spcPts val="0"/>
              </a:spcAft>
              <a:buSzPts val="1400"/>
              <a:buChar char="○"/>
            </a:pPr>
            <a:r>
              <a:rPr lang="en-US"/>
              <a:t>User can select a date up to 14 days in advance of the current date</a:t>
            </a:r>
            <a:endParaRPr/>
          </a:p>
          <a:p>
            <a:pPr marL="914400" lvl="1" indent="-317500" algn="l" rtl="0">
              <a:spcBef>
                <a:spcPts val="0"/>
              </a:spcBef>
              <a:spcAft>
                <a:spcPts val="0"/>
              </a:spcAft>
              <a:buSzPts val="1400"/>
              <a:buChar char="○"/>
            </a:pPr>
            <a:r>
              <a:rPr lang="en-US"/>
              <a:t>Bar chart of predicted vehicles per hour for the day</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26" name="Google Shape;226;g11befbbcf05_5_48"/>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227" name="Google Shape;227;g11befbbcf05_5_48"/>
          <p:cNvPicPr preferRelativeResize="0"/>
          <p:nvPr/>
        </p:nvPicPr>
        <p:blipFill>
          <a:blip r:embed="rId3">
            <a:alphaModFix/>
          </a:blip>
          <a:stretch>
            <a:fillRect/>
          </a:stretch>
        </p:blipFill>
        <p:spPr>
          <a:xfrm>
            <a:off x="954614" y="2820879"/>
            <a:ext cx="7234775" cy="36984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1befbbcf05_1_7"/>
          <p:cNvSpPr txBox="1">
            <a:spLocks noGrp="1"/>
          </p:cNvSpPr>
          <p:nvPr>
            <p:ph type="title"/>
          </p:nvPr>
        </p:nvSpPr>
        <p:spPr>
          <a:xfrm>
            <a:off x="2133600" y="4572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Suggestions</a:t>
            </a:r>
            <a:endParaRPr/>
          </a:p>
        </p:txBody>
      </p:sp>
      <p:sp>
        <p:nvSpPr>
          <p:cNvPr id="234" name="Google Shape;234;g11befbbcf05_1_7"/>
          <p:cNvSpPr txBox="1">
            <a:spLocks noGrp="1"/>
          </p:cNvSpPr>
          <p:nvPr>
            <p:ph type="body" idx="1"/>
          </p:nvPr>
        </p:nvSpPr>
        <p:spPr>
          <a:xfrm>
            <a:off x="457200" y="1600200"/>
            <a:ext cx="8382000" cy="4343400"/>
          </a:xfrm>
          <a:prstGeom prst="rect">
            <a:avLst/>
          </a:prstGeom>
        </p:spPr>
        <p:txBody>
          <a:bodyPr spcFirstLastPara="1" wrap="square" lIns="91425" tIns="45700" rIns="91425" bIns="45700" anchor="t" anchorCtr="0">
            <a:noAutofit/>
          </a:bodyPr>
          <a:lstStyle/>
          <a:p>
            <a:pPr marL="457200" lvl="0" indent="0" algn="l" rtl="0">
              <a:spcBef>
                <a:spcPts val="360"/>
              </a:spcBef>
              <a:spcAft>
                <a:spcPts val="0"/>
              </a:spcAft>
              <a:buNone/>
            </a:pPr>
            <a:endParaRPr/>
          </a:p>
          <a:p>
            <a:pPr marL="457200" lvl="0" indent="-317500" algn="l" rtl="0">
              <a:spcBef>
                <a:spcPts val="360"/>
              </a:spcBef>
              <a:spcAft>
                <a:spcPts val="0"/>
              </a:spcAft>
              <a:buSzPts val="1400"/>
              <a:buChar char="●"/>
            </a:pPr>
            <a:r>
              <a:rPr lang="en-US"/>
              <a:t>Immediate Solution</a:t>
            </a:r>
            <a:endParaRPr/>
          </a:p>
          <a:p>
            <a:pPr marL="914400" lvl="1" indent="-317500" algn="l" rtl="0">
              <a:spcBef>
                <a:spcPts val="0"/>
              </a:spcBef>
              <a:spcAft>
                <a:spcPts val="0"/>
              </a:spcAft>
              <a:buSzPts val="1400"/>
              <a:buChar char="○"/>
            </a:pPr>
            <a:r>
              <a:rPr lang="en-US"/>
              <a:t>Computing sheet is a good practice of data collection</a:t>
            </a:r>
            <a:endParaRPr/>
          </a:p>
          <a:p>
            <a:pPr marL="1371600" lvl="2" indent="-342900" algn="l" rtl="0">
              <a:spcBef>
                <a:spcPts val="0"/>
              </a:spcBef>
              <a:spcAft>
                <a:spcPts val="0"/>
              </a:spcAft>
              <a:buSzPts val="1800"/>
              <a:buChar char="■"/>
            </a:pPr>
            <a:r>
              <a:rPr lang="en-US"/>
              <a:t>Start and end time should be normalized to 00:00 as the start and 23:30 as the end </a:t>
            </a:r>
            <a:endParaRPr/>
          </a:p>
          <a:p>
            <a:pPr marL="1371600" lvl="2" indent="-342900" algn="l" rtl="0">
              <a:spcBef>
                <a:spcPts val="0"/>
              </a:spcBef>
              <a:spcAft>
                <a:spcPts val="0"/>
              </a:spcAft>
              <a:buSzPts val="1800"/>
              <a:buChar char="■"/>
            </a:pPr>
            <a:r>
              <a:rPr lang="en-US"/>
              <a:t>Should be in 30 minute increments </a:t>
            </a:r>
            <a:endParaRPr/>
          </a:p>
          <a:p>
            <a:pPr marL="1371600" lvl="2" indent="-342900" algn="l" rtl="0">
              <a:spcBef>
                <a:spcPts val="0"/>
              </a:spcBef>
              <a:spcAft>
                <a:spcPts val="0"/>
              </a:spcAft>
              <a:buSzPts val="1800"/>
              <a:buChar char="■"/>
            </a:pPr>
            <a:r>
              <a:rPr lang="en-US"/>
              <a:t>Format of the sheet should closely mimic the Transformed Traffic Data </a:t>
            </a:r>
            <a:endParaRPr/>
          </a:p>
          <a:p>
            <a:pPr marL="457200" lvl="0" indent="-317500" algn="l" rtl="0">
              <a:spcBef>
                <a:spcPts val="0"/>
              </a:spcBef>
              <a:spcAft>
                <a:spcPts val="0"/>
              </a:spcAft>
              <a:buSzPts val="1400"/>
              <a:buChar char="●"/>
            </a:pPr>
            <a:r>
              <a:rPr lang="en-US"/>
              <a:t>Future Solution to Consider</a:t>
            </a:r>
            <a:endParaRPr/>
          </a:p>
          <a:p>
            <a:pPr marL="914400" lvl="1" indent="-317500" algn="l" rtl="0">
              <a:spcBef>
                <a:spcPts val="0"/>
              </a:spcBef>
              <a:spcAft>
                <a:spcPts val="0"/>
              </a:spcAft>
              <a:buSzPts val="1400"/>
              <a:buChar char="○"/>
            </a:pPr>
            <a:r>
              <a:rPr lang="en-US"/>
              <a:t>Computer Vision Software  </a:t>
            </a:r>
            <a:endParaRPr/>
          </a:p>
          <a:p>
            <a:pPr marL="1371600" lvl="2" indent="-342900" algn="l" rtl="0">
              <a:spcBef>
                <a:spcPts val="0"/>
              </a:spcBef>
              <a:spcAft>
                <a:spcPts val="0"/>
              </a:spcAft>
              <a:buSzPts val="1800"/>
              <a:buChar char="■"/>
            </a:pPr>
            <a:r>
              <a:rPr lang="en-US"/>
              <a:t>Great complement to already existing cameras by each departing decks </a:t>
            </a:r>
            <a:endParaRPr/>
          </a:p>
          <a:p>
            <a:pPr marL="1371600" lvl="2" indent="-342900" algn="l" rtl="0">
              <a:spcBef>
                <a:spcPts val="0"/>
              </a:spcBef>
              <a:spcAft>
                <a:spcPts val="0"/>
              </a:spcAft>
              <a:buSzPts val="1800"/>
              <a:buChar char="■"/>
            </a:pPr>
            <a:r>
              <a:rPr lang="en-US"/>
              <a:t>No room for human errors and convenient due to automated process of collecting data</a:t>
            </a:r>
            <a:endParaRPr/>
          </a:p>
          <a:p>
            <a:pPr marL="1371600" lvl="2" indent="-342900" algn="l" rtl="0">
              <a:spcBef>
                <a:spcPts val="0"/>
              </a:spcBef>
              <a:spcAft>
                <a:spcPts val="0"/>
              </a:spcAft>
              <a:buSzPts val="1800"/>
              <a:buChar char="■"/>
            </a:pPr>
            <a:r>
              <a:rPr lang="en-US"/>
              <a:t>Custom dashboards</a:t>
            </a:r>
            <a:endParaRPr/>
          </a:p>
          <a:p>
            <a:pPr marL="1371600" lvl="2" indent="-342900" algn="l" rtl="0">
              <a:spcBef>
                <a:spcPts val="0"/>
              </a:spcBef>
              <a:spcAft>
                <a:spcPts val="0"/>
              </a:spcAft>
              <a:buSzPts val="1800"/>
              <a:buChar char="■"/>
            </a:pPr>
            <a:r>
              <a:rPr lang="en-US"/>
              <a:t>Relatively low in price at $9 per channel per month when applied for annual subscription (Camlytics) </a:t>
            </a:r>
            <a:r>
              <a:rPr lang="en-US" sz="1800" b="1">
                <a:solidFill>
                  <a:srgbClr val="FF8000"/>
                </a:solidFill>
              </a:rPr>
              <a:t> </a:t>
            </a:r>
            <a:endParaRPr sz="1200" b="1">
              <a:solidFill>
                <a:srgbClr val="FF8000"/>
              </a:solidFill>
            </a:endParaRPr>
          </a:p>
          <a:p>
            <a:pPr marL="0" lvl="0" indent="0" algn="l" rtl="0">
              <a:spcBef>
                <a:spcPts val="360"/>
              </a:spcBef>
              <a:spcAft>
                <a:spcPts val="0"/>
              </a:spcAft>
              <a:buNone/>
            </a:pPr>
            <a:endParaRPr sz="1200" b="1">
              <a:solidFill>
                <a:srgbClr val="00408D"/>
              </a:solidFill>
            </a:endParaRPr>
          </a:p>
          <a:p>
            <a:pPr marL="1371600" lvl="0" indent="0" algn="l" rtl="0">
              <a:spcBef>
                <a:spcPts val="360"/>
              </a:spcBef>
              <a:spcAft>
                <a:spcPts val="0"/>
              </a:spcAft>
              <a:buNone/>
            </a:pPr>
            <a:r>
              <a:rPr lang="en-US"/>
              <a:t> </a:t>
            </a:r>
            <a:endParaRPr/>
          </a:p>
          <a:p>
            <a:pPr marL="137160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35" name="Google Shape;235;g11befbbcf05_1_7"/>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129d0c77fba_1_2"/>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Demo</a:t>
            </a:r>
            <a:endParaRPr/>
          </a:p>
        </p:txBody>
      </p:sp>
      <p:sp>
        <p:nvSpPr>
          <p:cNvPr id="242" name="Google Shape;242;g129d0c77fba_1_2"/>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243" name="Google Shape;243;g129d0c77fba_1_2"/>
          <p:cNvSpPr txBox="1"/>
          <p:nvPr/>
        </p:nvSpPr>
        <p:spPr>
          <a:xfrm>
            <a:off x="276400" y="6248400"/>
            <a:ext cx="343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https://cloud.camlytics.com/?demo=1</a:t>
            </a:r>
            <a:endParaRPr/>
          </a:p>
        </p:txBody>
      </p:sp>
      <p:pic>
        <p:nvPicPr>
          <p:cNvPr id="244" name="Google Shape;244;g129d0c77fba_1_2" descr="Connect any IP camera, detect and classify object classes: car, van, truck, bus, bike, human. Download and try FREE at https://camlytics.com" title="Vehicle counting software demo | car, van, truck, bus detection">
            <a:hlinkClick r:id="rId4"/>
          </p:cNvPr>
          <p:cNvPicPr preferRelativeResize="0"/>
          <p:nvPr/>
        </p:nvPicPr>
        <p:blipFill>
          <a:blip r:embed="rId5">
            <a:alphaModFix/>
          </a:blip>
          <a:stretch>
            <a:fillRect/>
          </a:stretch>
        </p:blipFill>
        <p:spPr>
          <a:xfrm>
            <a:off x="1219200" y="1439163"/>
            <a:ext cx="6705600" cy="4741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1befbbcf05_5_106"/>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Conclusion</a:t>
            </a:r>
            <a:endParaRPr/>
          </a:p>
        </p:txBody>
      </p:sp>
      <p:sp>
        <p:nvSpPr>
          <p:cNvPr id="251" name="Google Shape;251;g11befbbcf05_5_106"/>
          <p:cNvSpPr txBox="1">
            <a:spLocks noGrp="1"/>
          </p:cNvSpPr>
          <p:nvPr>
            <p:ph type="body" idx="1"/>
          </p:nvPr>
        </p:nvSpPr>
        <p:spPr>
          <a:xfrm>
            <a:off x="457200" y="1600200"/>
            <a:ext cx="8382000" cy="4343400"/>
          </a:xfrm>
          <a:prstGeom prst="rect">
            <a:avLst/>
          </a:prstGeom>
        </p:spPr>
        <p:txBody>
          <a:bodyPr spcFirstLastPara="1" wrap="square" lIns="91425" tIns="45700" rIns="91425" bIns="45700" anchor="t" anchorCtr="0">
            <a:noAutofit/>
          </a:bodyPr>
          <a:lstStyle/>
          <a:p>
            <a:pPr marL="457200" lvl="0" indent="-317500" algn="l" rtl="0">
              <a:spcBef>
                <a:spcPts val="360"/>
              </a:spcBef>
              <a:spcAft>
                <a:spcPts val="0"/>
              </a:spcAft>
              <a:buSzPts val="1400"/>
              <a:buChar char="●"/>
            </a:pPr>
            <a:r>
              <a:rPr lang="en-US"/>
              <a:t>XGBoost Model </a:t>
            </a:r>
            <a:endParaRPr/>
          </a:p>
          <a:p>
            <a:pPr marL="914400" lvl="1" indent="-317500" algn="l" rtl="0">
              <a:spcBef>
                <a:spcPts val="0"/>
              </a:spcBef>
              <a:spcAft>
                <a:spcPts val="0"/>
              </a:spcAft>
              <a:buSzPts val="1400"/>
              <a:buChar char="○"/>
            </a:pPr>
            <a:r>
              <a:rPr lang="en-US"/>
              <a:t>Predict total load size per hour</a:t>
            </a:r>
            <a:endParaRPr/>
          </a:p>
          <a:p>
            <a:pPr marL="914400" lvl="1" indent="-317500" algn="l" rtl="0">
              <a:spcBef>
                <a:spcPts val="0"/>
              </a:spcBef>
              <a:spcAft>
                <a:spcPts val="0"/>
              </a:spcAft>
              <a:buSzPts val="1400"/>
              <a:buChar char="○"/>
            </a:pPr>
            <a:r>
              <a:rPr lang="en-US"/>
              <a:t>Model with MAE of about 12</a:t>
            </a:r>
            <a:endParaRPr/>
          </a:p>
          <a:p>
            <a:pPr marL="914400" lvl="1" indent="-317500" algn="l" rtl="0">
              <a:spcBef>
                <a:spcPts val="0"/>
              </a:spcBef>
              <a:spcAft>
                <a:spcPts val="0"/>
              </a:spcAft>
              <a:buSzPts val="1400"/>
              <a:buChar char="○"/>
            </a:pPr>
            <a:r>
              <a:rPr lang="en-US"/>
              <a:t>Visualized future prediction using R Shiny </a:t>
            </a:r>
            <a:endParaRPr/>
          </a:p>
          <a:p>
            <a:pPr marL="1371600" lvl="2" indent="-342900" algn="l" rtl="0">
              <a:spcBef>
                <a:spcPts val="0"/>
              </a:spcBef>
              <a:spcAft>
                <a:spcPts val="0"/>
              </a:spcAft>
              <a:buSzPts val="1800"/>
              <a:buChar char="■"/>
            </a:pPr>
            <a:r>
              <a:rPr lang="en-US"/>
              <a:t>3:00 PM is the busiest hour for the ferry </a:t>
            </a:r>
            <a:endParaRPr/>
          </a:p>
          <a:p>
            <a:pPr marL="457200" lvl="0" indent="-317500" algn="l" rtl="0">
              <a:spcBef>
                <a:spcPts val="0"/>
              </a:spcBef>
              <a:spcAft>
                <a:spcPts val="0"/>
              </a:spcAft>
              <a:buSzPts val="1400"/>
              <a:buChar char="●"/>
            </a:pPr>
            <a:r>
              <a:rPr lang="en-US"/>
              <a:t>Two Models</a:t>
            </a:r>
            <a:endParaRPr/>
          </a:p>
          <a:p>
            <a:pPr marL="914400" lvl="1" indent="-317500" algn="l" rtl="0">
              <a:spcBef>
                <a:spcPts val="0"/>
              </a:spcBef>
              <a:spcAft>
                <a:spcPts val="0"/>
              </a:spcAft>
              <a:buSzPts val="1400"/>
              <a:buChar char="○"/>
            </a:pPr>
            <a:r>
              <a:rPr lang="en-US"/>
              <a:t>General hourly trends </a:t>
            </a:r>
            <a:endParaRPr/>
          </a:p>
          <a:p>
            <a:pPr marL="914400" lvl="1" indent="-317500" algn="l" rtl="0">
              <a:spcBef>
                <a:spcPts val="0"/>
              </a:spcBef>
              <a:spcAft>
                <a:spcPts val="0"/>
              </a:spcAft>
              <a:buSzPts val="1400"/>
              <a:buChar char="○"/>
            </a:pPr>
            <a:r>
              <a:rPr lang="en-US"/>
              <a:t>Days that will be higher traffic days</a:t>
            </a:r>
            <a:endParaRPr/>
          </a:p>
          <a:p>
            <a:pPr marL="1371600" lvl="2" indent="-342900" algn="l" rtl="0">
              <a:spcBef>
                <a:spcPts val="0"/>
              </a:spcBef>
              <a:spcAft>
                <a:spcPts val="0"/>
              </a:spcAft>
              <a:buSzPts val="1800"/>
              <a:buChar char="■"/>
            </a:pPr>
            <a:r>
              <a:rPr lang="en-US"/>
              <a:t>Reduce cars left on dock</a:t>
            </a:r>
            <a:endParaRPr/>
          </a:p>
          <a:p>
            <a:pPr marL="1371600" lvl="2" indent="-342900" algn="l" rtl="0">
              <a:spcBef>
                <a:spcPts val="0"/>
              </a:spcBef>
              <a:spcAft>
                <a:spcPts val="0"/>
              </a:spcAft>
              <a:buSzPts val="1800"/>
              <a:buChar char="■"/>
            </a:pPr>
            <a:r>
              <a:rPr lang="en-US"/>
              <a:t>Insight on days for additional ferry needed and hours of high traffic</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52" name="Google Shape;252;g11befbbcf05_5_106"/>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1befbbcf05_2_1"/>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Thank You</a:t>
            </a:r>
            <a:endParaRPr/>
          </a:p>
        </p:txBody>
      </p:sp>
      <p:sp>
        <p:nvSpPr>
          <p:cNvPr id="259" name="Google Shape;259;g11befbbcf05_2_1"/>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260" name="Google Shape;260;g11befbbcf05_2_1"/>
          <p:cNvPicPr preferRelativeResize="0"/>
          <p:nvPr/>
        </p:nvPicPr>
        <p:blipFill>
          <a:blip r:embed="rId3">
            <a:alphaModFix/>
          </a:blip>
          <a:stretch>
            <a:fillRect/>
          </a:stretch>
        </p:blipFill>
        <p:spPr>
          <a:xfrm>
            <a:off x="1607221" y="1638300"/>
            <a:ext cx="5929560" cy="434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2133600" y="228600"/>
            <a:ext cx="6705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Background</a:t>
            </a:r>
            <a:endParaRPr/>
          </a:p>
        </p:txBody>
      </p:sp>
      <p:sp>
        <p:nvSpPr>
          <p:cNvPr id="82" name="Google Shape;82;p3"/>
          <p:cNvSpPr txBox="1">
            <a:spLocks noGrp="1"/>
          </p:cNvSpPr>
          <p:nvPr>
            <p:ph type="body" idx="1"/>
          </p:nvPr>
        </p:nvSpPr>
        <p:spPr>
          <a:xfrm>
            <a:off x="457200" y="1600200"/>
            <a:ext cx="8382000" cy="4343400"/>
          </a:xfrm>
          <a:prstGeom prst="rect">
            <a:avLst/>
          </a:prstGeom>
          <a:noFill/>
          <a:ln>
            <a:noFill/>
          </a:ln>
        </p:spPr>
        <p:txBody>
          <a:bodyPr spcFirstLastPara="1" wrap="square" lIns="91425" tIns="45700" rIns="91425" bIns="45700" anchor="t" anchorCtr="0">
            <a:noAutofit/>
          </a:bodyPr>
          <a:lstStyle/>
          <a:p>
            <a:pPr marL="457200" lvl="0" indent="-355600" algn="l" rtl="0">
              <a:spcBef>
                <a:spcPts val="360"/>
              </a:spcBef>
              <a:spcAft>
                <a:spcPts val="0"/>
              </a:spcAft>
              <a:buSzPts val="2000"/>
              <a:buChar char="●"/>
            </a:pPr>
            <a:r>
              <a:rPr lang="en-US" sz="2000" dirty="0"/>
              <a:t>Destination: </a:t>
            </a:r>
            <a:endParaRPr sz="2000" dirty="0"/>
          </a:p>
          <a:p>
            <a:pPr marL="914400" lvl="1" indent="-355600" algn="l" rtl="0">
              <a:spcBef>
                <a:spcPts val="0"/>
              </a:spcBef>
              <a:spcAft>
                <a:spcPts val="0"/>
              </a:spcAft>
              <a:buSzPts val="2000"/>
              <a:buChar char="○"/>
            </a:pPr>
            <a:r>
              <a:rPr lang="en-US" sz="2000" dirty="0"/>
              <a:t>Jamestown to Scotland since 1945</a:t>
            </a:r>
            <a:endParaRPr sz="2000" dirty="0"/>
          </a:p>
          <a:p>
            <a:pPr marL="457200" lvl="0" indent="-355600" algn="l" rtl="0">
              <a:spcBef>
                <a:spcPts val="0"/>
              </a:spcBef>
              <a:spcAft>
                <a:spcPts val="0"/>
              </a:spcAft>
              <a:buSzPts val="2000"/>
              <a:buChar char="●"/>
            </a:pPr>
            <a:r>
              <a:rPr lang="en-US" sz="2000" dirty="0"/>
              <a:t>Annually Budget:</a:t>
            </a:r>
            <a:endParaRPr sz="2000" dirty="0"/>
          </a:p>
          <a:p>
            <a:pPr marL="914400" lvl="1" indent="-355600" algn="l" rtl="0">
              <a:spcBef>
                <a:spcPts val="0"/>
              </a:spcBef>
              <a:spcAft>
                <a:spcPts val="0"/>
              </a:spcAft>
              <a:buSzPts val="2000"/>
              <a:buChar char="○"/>
            </a:pPr>
            <a:r>
              <a:rPr lang="en-US" sz="2000" dirty="0"/>
              <a:t>$13 million</a:t>
            </a:r>
            <a:endParaRPr sz="2000" dirty="0"/>
          </a:p>
          <a:p>
            <a:pPr marL="457200" lvl="0" indent="-355600" algn="l" rtl="0">
              <a:spcBef>
                <a:spcPts val="0"/>
              </a:spcBef>
              <a:spcAft>
                <a:spcPts val="0"/>
              </a:spcAft>
              <a:buSzPts val="2000"/>
              <a:buChar char="●"/>
            </a:pPr>
            <a:r>
              <a:rPr lang="en-US" sz="2000" dirty="0"/>
              <a:t>Ferries:</a:t>
            </a:r>
            <a:endParaRPr sz="2000" dirty="0"/>
          </a:p>
          <a:p>
            <a:pPr marL="914400" lvl="1" indent="-355600" algn="l" rtl="0">
              <a:spcBef>
                <a:spcPts val="0"/>
              </a:spcBef>
              <a:spcAft>
                <a:spcPts val="0"/>
              </a:spcAft>
              <a:buSzPts val="2000"/>
              <a:buChar char="○"/>
            </a:pPr>
            <a:r>
              <a:rPr lang="en-US" sz="2000" dirty="0"/>
              <a:t>Pocahontas		~70 cars</a:t>
            </a:r>
            <a:endParaRPr sz="2000" dirty="0"/>
          </a:p>
          <a:p>
            <a:pPr marL="914400" lvl="1" indent="-355600" algn="l" rtl="0">
              <a:spcBef>
                <a:spcPts val="0"/>
              </a:spcBef>
              <a:spcAft>
                <a:spcPts val="0"/>
              </a:spcAft>
              <a:buSzPts val="2000"/>
              <a:buChar char="○"/>
            </a:pPr>
            <a:r>
              <a:rPr lang="en-US" sz="2000" dirty="0"/>
              <a:t>Powhatan		~70 cars</a:t>
            </a:r>
            <a:endParaRPr sz="2000" dirty="0"/>
          </a:p>
          <a:p>
            <a:pPr marL="914400" lvl="1" indent="-355600" algn="l" rtl="0">
              <a:spcBef>
                <a:spcPts val="0"/>
              </a:spcBef>
              <a:spcAft>
                <a:spcPts val="0"/>
              </a:spcAft>
              <a:buSzPts val="2000"/>
              <a:buChar char="○"/>
            </a:pPr>
            <a:r>
              <a:rPr lang="en-US" sz="2000" dirty="0"/>
              <a:t>Surry			~50 cars</a:t>
            </a:r>
            <a:endParaRPr sz="2000" dirty="0"/>
          </a:p>
          <a:p>
            <a:pPr marL="914400" lvl="1" indent="-355600" algn="l" rtl="0">
              <a:spcBef>
                <a:spcPts val="0"/>
              </a:spcBef>
              <a:spcAft>
                <a:spcPts val="0"/>
              </a:spcAft>
              <a:buSzPts val="2000"/>
              <a:buChar char="○"/>
            </a:pPr>
            <a:r>
              <a:rPr lang="en-US" sz="2000" dirty="0"/>
              <a:t>Williamsburg		~50 cars</a:t>
            </a:r>
            <a:endParaRPr sz="2000" dirty="0"/>
          </a:p>
          <a:p>
            <a:pPr marL="0" lvl="0" indent="0" algn="l" rtl="0">
              <a:spcBef>
                <a:spcPts val="360"/>
              </a:spcBef>
              <a:spcAft>
                <a:spcPts val="0"/>
              </a:spcAft>
              <a:buNone/>
            </a:pPr>
            <a:endParaRPr sz="2000" dirty="0"/>
          </a:p>
        </p:txBody>
      </p:sp>
      <p:sp>
        <p:nvSpPr>
          <p:cNvPr id="83" name="Google Shape;83;p3"/>
          <p:cNvSpPr txBox="1">
            <a:spLocks noGrp="1"/>
          </p:cNvSpPr>
          <p:nvPr>
            <p:ph type="sldNum" idx="12"/>
          </p:nvPr>
        </p:nvSpPr>
        <p:spPr>
          <a:xfrm>
            <a:off x="6934200" y="6248400"/>
            <a:ext cx="19050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pic>
        <p:nvPicPr>
          <p:cNvPr id="84" name="Google Shape;84;p3"/>
          <p:cNvPicPr preferRelativeResize="0"/>
          <p:nvPr/>
        </p:nvPicPr>
        <p:blipFill>
          <a:blip r:embed="rId3">
            <a:alphaModFix/>
          </a:blip>
          <a:stretch>
            <a:fillRect/>
          </a:stretch>
        </p:blipFill>
        <p:spPr>
          <a:xfrm>
            <a:off x="5634825" y="3304575"/>
            <a:ext cx="3303475" cy="2477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1bd49135f6_1_8"/>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Problem</a:t>
            </a:r>
            <a:endParaRPr/>
          </a:p>
        </p:txBody>
      </p:sp>
      <p:sp>
        <p:nvSpPr>
          <p:cNvPr id="91" name="Google Shape;91;g11bd49135f6_1_8"/>
          <p:cNvSpPr txBox="1">
            <a:spLocks noGrp="1"/>
          </p:cNvSpPr>
          <p:nvPr>
            <p:ph type="body" idx="1"/>
          </p:nvPr>
        </p:nvSpPr>
        <p:spPr>
          <a:xfrm>
            <a:off x="457200" y="1638300"/>
            <a:ext cx="8382000" cy="4343400"/>
          </a:xfrm>
          <a:prstGeom prst="rect">
            <a:avLst/>
          </a:prstGeom>
          <a:solidFill>
            <a:schemeClr val="lt1"/>
          </a:solidFill>
        </p:spPr>
        <p:txBody>
          <a:bodyPr spcFirstLastPara="1" wrap="square" lIns="91425" tIns="45700" rIns="91425" bIns="45700" anchor="t" anchorCtr="0">
            <a:noAutofit/>
          </a:bodyPr>
          <a:lstStyle/>
          <a:p>
            <a:pPr marL="0" lvl="0" indent="0" algn="l" rtl="0">
              <a:spcBef>
                <a:spcPts val="360"/>
              </a:spcBef>
              <a:spcAft>
                <a:spcPts val="0"/>
              </a:spcAft>
              <a:buNone/>
            </a:pPr>
            <a:r>
              <a:rPr lang="en-US"/>
              <a:t>Business Problem: Decrease vehicles left on dock (LOD) by either adding an additional ferry to meet demand or informing the public to take another route</a:t>
            </a:r>
            <a:endParaRPr/>
          </a:p>
          <a:p>
            <a:pPr marL="0" lvl="0" indent="0" algn="l" rtl="0">
              <a:spcBef>
                <a:spcPts val="360"/>
              </a:spcBef>
              <a:spcAft>
                <a:spcPts val="0"/>
              </a:spcAft>
              <a:buNone/>
            </a:pPr>
            <a:endParaRPr/>
          </a:p>
          <a:p>
            <a:pPr marL="457200" lvl="0" indent="-317500" algn="l" rtl="0">
              <a:spcBef>
                <a:spcPts val="360"/>
              </a:spcBef>
              <a:spcAft>
                <a:spcPts val="0"/>
              </a:spcAft>
              <a:buClr>
                <a:schemeClr val="dk1"/>
              </a:buClr>
              <a:buSzPts val="1400"/>
              <a:buAutoNum type="arabicPeriod"/>
            </a:pPr>
            <a:r>
              <a:rPr lang="en-US">
                <a:solidFill>
                  <a:schemeClr val="dk1"/>
                </a:solidFill>
              </a:rPr>
              <a:t>Predict by hour the total traffic for the ferries in order to inform the public if they should take the ferry or another route</a:t>
            </a:r>
            <a:endParaRPr>
              <a:solidFill>
                <a:schemeClr val="dk1"/>
              </a:solidFill>
            </a:endParaRPr>
          </a:p>
          <a:p>
            <a:pPr marL="457200" lvl="0" indent="0" algn="l" rtl="0">
              <a:spcBef>
                <a:spcPts val="360"/>
              </a:spcBef>
              <a:spcAft>
                <a:spcPts val="0"/>
              </a:spcAft>
              <a:buNone/>
            </a:pPr>
            <a:endParaRPr>
              <a:solidFill>
                <a:schemeClr val="dk1"/>
              </a:solidFill>
            </a:endParaRPr>
          </a:p>
          <a:p>
            <a:pPr marL="457200" lvl="0" indent="-317500" algn="l" rtl="0">
              <a:spcBef>
                <a:spcPts val="360"/>
              </a:spcBef>
              <a:spcAft>
                <a:spcPts val="0"/>
              </a:spcAft>
              <a:buClr>
                <a:schemeClr val="dk1"/>
              </a:buClr>
              <a:buSzPts val="1400"/>
              <a:buAutoNum type="arabicPeriod"/>
            </a:pPr>
            <a:r>
              <a:rPr lang="en-US">
                <a:solidFill>
                  <a:schemeClr val="dk1"/>
                </a:solidFill>
              </a:rPr>
              <a:t>Predict spikes in traffic by day to allow the ferry company time to schedule additional ferries to accommodate the increased traffic</a:t>
            </a:r>
            <a:endParaRPr>
              <a:solidFill>
                <a:schemeClr val="dk1"/>
              </a:solidFill>
            </a:endParaRPr>
          </a:p>
        </p:txBody>
      </p:sp>
      <p:sp>
        <p:nvSpPr>
          <p:cNvPr id="92" name="Google Shape;92;g11bd49135f6_1_8"/>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1befbbcf05_5_56"/>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Excel Traffic Data</a:t>
            </a:r>
            <a:endParaRPr/>
          </a:p>
        </p:txBody>
      </p:sp>
      <p:sp>
        <p:nvSpPr>
          <p:cNvPr id="99" name="Google Shape;99;g11befbbcf05_5_56"/>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00" name="Google Shape;100;g11befbbcf05_5_56"/>
          <p:cNvPicPr preferRelativeResize="0"/>
          <p:nvPr/>
        </p:nvPicPr>
        <p:blipFill>
          <a:blip r:embed="rId3">
            <a:alphaModFix/>
          </a:blip>
          <a:stretch>
            <a:fillRect/>
          </a:stretch>
        </p:blipFill>
        <p:spPr>
          <a:xfrm>
            <a:off x="119150" y="2398100"/>
            <a:ext cx="8905700" cy="206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1befbbcf05_5_65"/>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Transformed Traffic Data</a:t>
            </a:r>
            <a:endParaRPr/>
          </a:p>
        </p:txBody>
      </p:sp>
      <p:sp>
        <p:nvSpPr>
          <p:cNvPr id="107" name="Google Shape;107;g11befbbcf05_5_65"/>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08" name="Google Shape;108;g11befbbcf05_5_65"/>
          <p:cNvPicPr preferRelativeResize="0"/>
          <p:nvPr/>
        </p:nvPicPr>
        <p:blipFill>
          <a:blip r:embed="rId3">
            <a:alphaModFix/>
          </a:blip>
          <a:stretch>
            <a:fillRect/>
          </a:stretch>
        </p:blipFill>
        <p:spPr>
          <a:xfrm>
            <a:off x="2215737" y="1247725"/>
            <a:ext cx="4712525" cy="5282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11befbbcf05_5_73"/>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Date/Time Data</a:t>
            </a:r>
            <a:endParaRPr/>
          </a:p>
        </p:txBody>
      </p:sp>
      <p:sp>
        <p:nvSpPr>
          <p:cNvPr id="115" name="Google Shape;115;g11befbbcf05_5_73"/>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16" name="Google Shape;116;g11befbbcf05_5_73"/>
          <p:cNvPicPr preferRelativeResize="0"/>
          <p:nvPr/>
        </p:nvPicPr>
        <p:blipFill>
          <a:blip r:embed="rId3">
            <a:alphaModFix/>
          </a:blip>
          <a:stretch>
            <a:fillRect/>
          </a:stretch>
        </p:blipFill>
        <p:spPr>
          <a:xfrm>
            <a:off x="1962400" y="1267700"/>
            <a:ext cx="5219200" cy="523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1befbbcf05_5_82"/>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Data</a:t>
            </a:r>
            <a:endParaRPr/>
          </a:p>
        </p:txBody>
      </p:sp>
      <p:sp>
        <p:nvSpPr>
          <p:cNvPr id="123" name="Google Shape;123;g11befbbcf05_5_82"/>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124" name="Google Shape;124;g11befbbcf05_5_82"/>
          <p:cNvPicPr preferRelativeResize="0"/>
          <p:nvPr/>
        </p:nvPicPr>
        <p:blipFill>
          <a:blip r:embed="rId3">
            <a:alphaModFix/>
          </a:blip>
          <a:stretch>
            <a:fillRect/>
          </a:stretch>
        </p:blipFill>
        <p:spPr>
          <a:xfrm>
            <a:off x="1093900" y="1164150"/>
            <a:ext cx="6956200" cy="554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1befbbcf05_5_40"/>
          <p:cNvSpPr txBox="1">
            <a:spLocks noGrp="1"/>
          </p:cNvSpPr>
          <p:nvPr>
            <p:ph type="title"/>
          </p:nvPr>
        </p:nvSpPr>
        <p:spPr>
          <a:xfrm>
            <a:off x="2133600" y="228600"/>
            <a:ext cx="6705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Final Data Set</a:t>
            </a:r>
            <a:endParaRPr/>
          </a:p>
        </p:txBody>
      </p:sp>
      <p:sp>
        <p:nvSpPr>
          <p:cNvPr id="131" name="Google Shape;131;g11befbbcf05_5_40"/>
          <p:cNvSpPr txBox="1">
            <a:spLocks noGrp="1"/>
          </p:cNvSpPr>
          <p:nvPr>
            <p:ph type="sldNum" idx="12"/>
          </p:nvPr>
        </p:nvSpPr>
        <p:spPr>
          <a:xfrm>
            <a:off x="69342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32" name="Google Shape;132;g11befbbcf05_5_40"/>
          <p:cNvPicPr preferRelativeResize="0"/>
          <p:nvPr/>
        </p:nvPicPr>
        <p:blipFill>
          <a:blip r:embed="rId3">
            <a:alphaModFix/>
          </a:blip>
          <a:stretch>
            <a:fillRect/>
          </a:stretch>
        </p:blipFill>
        <p:spPr>
          <a:xfrm>
            <a:off x="89063" y="2252225"/>
            <a:ext cx="8965874" cy="3115550"/>
          </a:xfrm>
          <a:prstGeom prst="rect">
            <a:avLst/>
          </a:prstGeom>
          <a:noFill/>
          <a:ln>
            <a:noFill/>
          </a:ln>
        </p:spPr>
      </p:pic>
    </p:spTree>
  </p:cSld>
  <p:clrMapOvr>
    <a:masterClrMapping/>
  </p:clrMapOvr>
</p:sld>
</file>

<file path=ppt/theme/theme1.xml><?xml version="1.0" encoding="utf-8"?>
<a:theme xmlns:a="http://schemas.openxmlformats.org/drawingml/2006/main" name="VDOTtemplate1">
  <a:themeElements>
    <a:clrScheme name="VDOTtemplate1 1">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0060AA"/>
      </a:hlink>
      <a:folHlink>
        <a:srgbClr val="949C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2444</Words>
  <Application>Microsoft Office PowerPoint</Application>
  <PresentationFormat>On-screen Show (4:3)</PresentationFormat>
  <Paragraphs>194</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Times New Roman</vt:lpstr>
      <vt:lpstr>VDOTtemplate1</vt:lpstr>
      <vt:lpstr>Jamestown-Scotland Ferry </vt:lpstr>
      <vt:lpstr>Agenda</vt:lpstr>
      <vt:lpstr>Background</vt:lpstr>
      <vt:lpstr>Problem</vt:lpstr>
      <vt:lpstr>Excel Traffic Data</vt:lpstr>
      <vt:lpstr>Transformed Traffic Data</vt:lpstr>
      <vt:lpstr>Date/Time Data</vt:lpstr>
      <vt:lpstr>Additional Data</vt:lpstr>
      <vt:lpstr>Final Data Set</vt:lpstr>
      <vt:lpstr>Data Exploration</vt:lpstr>
      <vt:lpstr>Initial Models</vt:lpstr>
      <vt:lpstr>XGBoost</vt:lpstr>
      <vt:lpstr>Prediction of High Traffic Days</vt:lpstr>
      <vt:lpstr>Features of Highest Traffic Days</vt:lpstr>
      <vt:lpstr>Daily Predictions</vt:lpstr>
      <vt:lpstr>Predict Hourly Traffic</vt:lpstr>
      <vt:lpstr>Hourly Prediction Variable Importance</vt:lpstr>
      <vt:lpstr>April Data Comparison</vt:lpstr>
      <vt:lpstr>Google Prediction</vt:lpstr>
      <vt:lpstr>User Interface</vt:lpstr>
      <vt:lpstr>Suggestions</vt:lpstr>
      <vt:lpstr>Demo</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Jamestown-Scotland Ferry </dc:title>
  <dc:creator>robert.perry</dc:creator>
  <cp:lastModifiedBy>LaRocco, Eileanor</cp:lastModifiedBy>
  <cp:revision>1</cp:revision>
  <dcterms:created xsi:type="dcterms:W3CDTF">2007-05-23T14:07:31Z</dcterms:created>
  <dcterms:modified xsi:type="dcterms:W3CDTF">2022-05-13T19:59:04Z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0x01010043949D6FA0EB164FA9BB744375267B53</vt:lpwstr>
  </property>
  <property fmtid="{D5CDD505-2E9C-101B-9397-08002B2CF9AE}" pid="3" name="TaxKeyword">
    <vt:lpwstr>1197;#Powerpoint|ec2d1f52-d9d9-41bc-a515-817eb41b2034</vt:lpwstr>
  </property>
  <property fmtid="{D5CDD505-2E9C-101B-9397-08002B2CF9AE}" pid="4" name="vdotDocumentType">
    <vt:lpwstr>5;#Not Vital Record|093eb48e-9bd5-43e3-bb5e-eb2a8662516a</vt:lpwstr>
  </property>
  <property fmtid="{D5CDD505-2E9C-101B-9397-08002B2CF9AE}" pid="5" name="vdotDivision">
    <vt:lpwstr>95;#Public Affairs|ad754f04-afdb-498e-b856-7903481e82cd</vt:lpwstr>
  </property>
  <property fmtid="{D5CDD505-2E9C-101B-9397-08002B2CF9AE}" pid="6" name="_dlc_DocIdItemGuid">
    <vt:lpwstr>1de91521-56ea-47bd-a514-a3ef5095aadd</vt:lpwstr>
  </property>
  <property fmtid="{D5CDD505-2E9C-101B-9397-08002B2CF9AE}" pid="7" name="vdotDocumentOwner">
    <vt:lpwstr>2;#Division Administrator|7f1069d7-14e6-4d28-bffd-f0829fa67576</vt:lpwstr>
  </property>
  <property fmtid="{D5CDD505-2E9C-101B-9397-08002B2CF9AE}" pid="8" name="vdotDocumentDescriptor">
    <vt:lpwstr>812;#Template|f983bc4d-9bd6-40f3-96b9-9a14a1cfd89d</vt:lpwstr>
  </property>
  <property fmtid="{D5CDD505-2E9C-101B-9397-08002B2CF9AE}" pid="9" name="Order">
    <vt:r8>6500</vt:r8>
  </property>
</Properties>
</file>